
<file path=[Content_Types].xml><?xml version="1.0" encoding="utf-8"?>
<Types xmlns="http://schemas.openxmlformats.org/package/2006/content-types">
  <Default Extension="fntdata" ContentType="application/x-fontdata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24"/>
  </p:notesMasterIdLst>
  <p:sldIdLst>
    <p:sldId id="347" r:id="rId2"/>
    <p:sldId id="316" r:id="rId3"/>
    <p:sldId id="348" r:id="rId4"/>
    <p:sldId id="354" r:id="rId5"/>
    <p:sldId id="349" r:id="rId6"/>
    <p:sldId id="355" r:id="rId7"/>
    <p:sldId id="356" r:id="rId8"/>
    <p:sldId id="357" r:id="rId9"/>
    <p:sldId id="358" r:id="rId10"/>
    <p:sldId id="359" r:id="rId11"/>
    <p:sldId id="360" r:id="rId12"/>
    <p:sldId id="350" r:id="rId13"/>
    <p:sldId id="361" r:id="rId14"/>
    <p:sldId id="362" r:id="rId15"/>
    <p:sldId id="363" r:id="rId16"/>
    <p:sldId id="364" r:id="rId17"/>
    <p:sldId id="365" r:id="rId18"/>
    <p:sldId id="351" r:id="rId19"/>
    <p:sldId id="352" r:id="rId20"/>
    <p:sldId id="353" r:id="rId21"/>
    <p:sldId id="344" r:id="rId22"/>
    <p:sldId id="346" r:id="rId23"/>
  </p:sldIdLst>
  <p:sldSz cx="9144000" cy="5143500" type="screen16x9"/>
  <p:notesSz cx="6858000" cy="9144000"/>
  <p:embeddedFontLst>
    <p:embeddedFont>
      <p:font typeface="AR HERMANN" panose="020B0600000101010101" charset="0"/>
      <p:regular r:id="rId25"/>
    </p:embeddedFont>
    <p:embeddedFont>
      <p:font typeface="Cambria" panose="02040503050406030204" pitchFamily="18" charset="0"/>
      <p:regular r:id="rId26"/>
      <p:bold r:id="rId27"/>
      <p:italic r:id="rId28"/>
      <p:boldItalic r:id="rId29"/>
    </p:embeddedFont>
    <p:embeddedFont>
      <p:font typeface="맑은 고딕" panose="020B0503020000020004" pitchFamily="50" charset="-127"/>
      <p:regular r:id="rId30"/>
      <p:bold r:id="rId31"/>
    </p:embeddedFont>
  </p:embeddedFontLst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0" autoAdjust="0"/>
    <p:restoredTop sz="71379" autoAdjust="0"/>
  </p:normalViewPr>
  <p:slideViewPr>
    <p:cSldViewPr snapToGrid="0">
      <p:cViewPr varScale="1">
        <p:scale>
          <a:sx n="73" d="100"/>
          <a:sy n="73" d="100"/>
        </p:scale>
        <p:origin x="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F6C2B-BA23-4B6F-A16C-E83E1A24F26C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09C8C-1C0B-460F-A188-A3D13441D7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4145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7766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668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09C8C-1C0B-460F-A188-A3D13441D7A7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4985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5351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9279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650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C000"/>
                </a:solidFill>
              </a:defRPr>
            </a:lvl1pPr>
          </a:lstStyle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92D050"/>
                </a:solidFill>
              </a:defRPr>
            </a:lvl1pPr>
          </a:lstStyle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9237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49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01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25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03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1130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7736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1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926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07168"/>
            <a:ext cx="7886700" cy="3425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C14F1D-BB12-4672-BB3C-1516046A1FA4}" type="datetimeFigureOut">
              <a:rPr lang="ko-KR" altLang="en-US" smtClean="0"/>
              <a:t>2023-06-23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CA7E7-31D2-4AE6-A432-9AD10A095A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07516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hyperlink" Target="https://www.youtube.com/c/SoftwareToolTime" TargetMode="External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524769" y="1802313"/>
            <a:ext cx="5630359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en-US" altLang="ko-KR" sz="4400" dirty="0">
                <a:solidFill>
                  <a:schemeClr val="accent4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S</a:t>
            </a:r>
            <a:r>
              <a:rPr lang="en-US" altLang="ko-KR" sz="4400" dirty="0">
                <a:latin typeface="AR HERMANN" panose="02000000000000000000" pitchFamily="2" charset="0"/>
              </a:rPr>
              <a:t>oft</a:t>
            </a:r>
            <a:r>
              <a:rPr lang="en-US" altLang="ko-KR" sz="44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 HERMANN" panose="02000000000000000000" pitchFamily="2" charset="0"/>
              </a:rPr>
              <a:t>w</a:t>
            </a:r>
            <a:r>
              <a:rPr lang="en-US" altLang="ko-KR" sz="4400" dirty="0">
                <a:latin typeface="AR HERMANN" panose="02000000000000000000" pitchFamily="2" charset="0"/>
              </a:rPr>
              <a:t>are </a:t>
            </a:r>
            <a:r>
              <a:rPr lang="en-US" altLang="ko-KR" sz="4400" dirty="0">
                <a:solidFill>
                  <a:schemeClr val="accent6">
                    <a:lumMod val="40000"/>
                    <a:lumOff val="60000"/>
                  </a:schemeClr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ool </a:t>
            </a:r>
            <a:r>
              <a:rPr lang="en-US" altLang="ko-KR" sz="4400" dirty="0">
                <a:solidFill>
                  <a:srgbClr val="FFC000"/>
                </a:solidFill>
                <a:latin typeface="AR HERMANN" panose="02000000000000000000" pitchFamily="2" charset="0"/>
              </a:rPr>
              <a:t>T</a:t>
            </a:r>
            <a:r>
              <a:rPr lang="en-US" altLang="ko-KR" sz="4400" dirty="0">
                <a:latin typeface="AR HERMANN" panose="02000000000000000000" pitchFamily="2" charset="0"/>
              </a:rPr>
              <a:t>ime</a:t>
            </a:r>
            <a:endParaRPr lang="ko-KR" altLang="en-US" sz="4400" dirty="0">
              <a:latin typeface="AR HERMANN" panose="02000000000000000000" pitchFamily="2" charset="0"/>
            </a:endParaRPr>
          </a:p>
        </p:txBody>
      </p:sp>
      <p:pic>
        <p:nvPicPr>
          <p:cNvPr id="12" name="그래픽 11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88880" y="1780171"/>
            <a:ext cx="1224267" cy="124758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1026" name="Picture 2" descr="Creative Commons">
            <a:extLst>
              <a:ext uri="{FF2B5EF4-FFF2-40B4-BE49-F238E27FC236}">
                <a16:creationId xmlns:a16="http://schemas.microsoft.com/office/drawing/2014/main" id="{2DCAC4BA-2943-451C-A1DB-EBE3FE34B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899" y="2683390"/>
            <a:ext cx="1287379" cy="31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2531412B-F6C5-4F12-9A19-53BF3016D2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80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7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1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33">
                                          <p:stCondLst>
                                            <p:cond delay="81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208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208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205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208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208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32CAEFB-6970-3561-1A4B-C1FF5A5D1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18" y="1335064"/>
            <a:ext cx="2172003" cy="294363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B46E499-3CC1-21A2-EF86-FE16A4B3C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311" y="1335064"/>
            <a:ext cx="1676634" cy="2762636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7B884977-3D86-C6B9-FA1E-EB0BCE3C52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504" y="1420801"/>
            <a:ext cx="2114845" cy="27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2407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Calculate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B555F17-BD52-C69E-E7D7-EA81858CB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347" y="1244182"/>
            <a:ext cx="4925112" cy="800212"/>
          </a:xfrm>
          <a:prstGeom prst="rect">
            <a:avLst/>
          </a:prstGeom>
        </p:spPr>
      </p:pic>
      <p:sp>
        <p:nvSpPr>
          <p:cNvPr id="7" name="내용 개체 틀 2">
            <a:extLst>
              <a:ext uri="{FF2B5EF4-FFF2-40B4-BE49-F238E27FC236}">
                <a16:creationId xmlns:a16="http://schemas.microsoft.com/office/drawing/2014/main" id="{810EDF22-1564-B664-8C89-93DF3DC8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22039"/>
            <a:ext cx="7886700" cy="3425555"/>
          </a:xfrm>
        </p:spPr>
        <p:txBody>
          <a:bodyPr/>
          <a:lstStyle/>
          <a:p>
            <a:r>
              <a:rPr lang="en-US" altLang="ko-KR" dirty="0"/>
              <a:t>Stride??</a:t>
            </a:r>
          </a:p>
          <a:p>
            <a:r>
              <a:rPr lang="en-US" altLang="ko-KR" dirty="0"/>
              <a:t>Pad??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515645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E244929C-AACA-C09F-B711-868CE0E67C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922" y="1383634"/>
            <a:ext cx="2953162" cy="30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247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C0E4D5B-5637-1822-CD85-2C29906E1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975" y="1383634"/>
            <a:ext cx="2934109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866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52D22A4-AA49-B606-1883-9EE003F6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48" y="1383634"/>
            <a:ext cx="2943636" cy="296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307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52D22A4-AA49-B606-1883-9EE003F6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48" y="1383634"/>
            <a:ext cx="2943636" cy="2962688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1F9DB31D-B7B9-C2D3-2E75-BA19A8E4FB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299" y="1350291"/>
            <a:ext cx="2972215" cy="30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29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52D22A4-AA49-B606-1883-9EE003F6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48" y="1383634"/>
            <a:ext cx="2943636" cy="296268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B3BF4B92-A8FD-72EF-6FA2-0EFB66B24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8298" y="1350291"/>
            <a:ext cx="2972215" cy="302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0614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Stride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952D22A4-AA49-B606-1883-9EE003F651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448" y="1383634"/>
            <a:ext cx="2943636" cy="2962688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15A5A3E-FB45-10CD-8828-F8509140ED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5931" y="1348658"/>
            <a:ext cx="2924583" cy="295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4060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Padding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0D374E7-8FE9-6373-663F-09DDB8F36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997" y="1201694"/>
            <a:ext cx="2486372" cy="321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65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Pooling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C882A0B7-A86F-B1BE-FB79-BE2E9FF93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90" y="1199385"/>
            <a:ext cx="6773220" cy="316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47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79CCDFD-EBD7-4FD7-8F4F-A276841D2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839" y="299037"/>
            <a:ext cx="7101784" cy="799582"/>
          </a:xfrm>
        </p:spPr>
        <p:txBody>
          <a:bodyPr>
            <a:normAutofit/>
          </a:bodyPr>
          <a:lstStyle/>
          <a:p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CNN 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예제</a:t>
            </a: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. With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</a:t>
            </a:r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Mnist</a:t>
            </a:r>
            <a:r>
              <a:rPr lang="en-US" altLang="ko-KR" sz="3600" b="1" dirty="0">
                <a:solidFill>
                  <a:srgbClr val="00B0F0"/>
                </a:solidFill>
                <a:latin typeface="+mn-lt"/>
                <a:ea typeface="+mn-ea"/>
              </a:rPr>
              <a:t>,</a:t>
            </a:r>
            <a:r>
              <a:rPr lang="ko-KR" altLang="en-US" sz="3600" b="1" dirty="0">
                <a:solidFill>
                  <a:srgbClr val="00B0F0"/>
                </a:solidFill>
                <a:latin typeface="+mn-lt"/>
                <a:ea typeface="+mn-ea"/>
              </a:rPr>
              <a:t> </a:t>
            </a:r>
            <a:r>
              <a:rPr lang="en-US" altLang="ko-KR" sz="3600" b="1" dirty="0" err="1">
                <a:solidFill>
                  <a:srgbClr val="00B0F0"/>
                </a:solidFill>
                <a:latin typeface="+mn-lt"/>
                <a:ea typeface="+mn-ea"/>
              </a:rPr>
              <a:t>Colab</a:t>
            </a:r>
            <a:endParaRPr lang="ko-KR" altLang="en-US" sz="3600" b="1" dirty="0">
              <a:solidFill>
                <a:srgbClr val="00B0F0"/>
              </a:solidFill>
              <a:latin typeface="+mn-lt"/>
              <a:ea typeface="+mn-ea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83C38BD-6602-4EC4-A99D-FC94ECF4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39" y="1159017"/>
            <a:ext cx="7302524" cy="3543612"/>
          </a:xfrm>
        </p:spPr>
        <p:txBody>
          <a:bodyPr>
            <a:normAutofit/>
          </a:bodyPr>
          <a:lstStyle/>
          <a:p>
            <a:r>
              <a:rPr lang="ko-KR" altLang="en-US" sz="2000" dirty="0"/>
              <a:t>강사</a:t>
            </a:r>
            <a:endParaRPr lang="en-US" altLang="ko-KR" sz="2000" dirty="0"/>
          </a:p>
          <a:p>
            <a:pPr lvl="1"/>
            <a:r>
              <a:rPr lang="ko-KR" altLang="en-US" sz="1600" dirty="0"/>
              <a:t>방재훈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목표</a:t>
            </a:r>
            <a:endParaRPr lang="en-US" altLang="ko-KR" sz="2000" dirty="0"/>
          </a:p>
          <a:p>
            <a:pPr lvl="1"/>
            <a:r>
              <a:rPr lang="en-US" altLang="ko-KR" sz="1600" dirty="0"/>
              <a:t>CNN</a:t>
            </a:r>
            <a:r>
              <a:rPr lang="ko-KR" altLang="en-US" sz="1600" dirty="0"/>
              <a:t>에 대한 개념에 대해 배우고</a:t>
            </a:r>
            <a:r>
              <a:rPr lang="en-US" altLang="ko-KR" sz="1600" dirty="0"/>
              <a:t>, </a:t>
            </a:r>
            <a:r>
              <a:rPr lang="ko-KR" altLang="en-US" sz="1600" dirty="0"/>
              <a:t>예제를 보며 이해하기</a:t>
            </a:r>
            <a:br>
              <a:rPr lang="en-US" altLang="ko-KR" sz="1600" dirty="0"/>
            </a:br>
            <a:endParaRPr lang="en-US" altLang="ko-KR" sz="1600" dirty="0"/>
          </a:p>
          <a:p>
            <a:r>
              <a:rPr lang="ko-KR" altLang="en-US" sz="2000" dirty="0"/>
              <a:t>사전 준비</a:t>
            </a:r>
            <a:endParaRPr lang="en-US" altLang="ko-KR" sz="2000" dirty="0"/>
          </a:p>
          <a:p>
            <a:pPr lvl="1"/>
            <a:r>
              <a:rPr lang="en-US" altLang="ko-KR" sz="1700" dirty="0"/>
              <a:t>Google </a:t>
            </a:r>
            <a:r>
              <a:rPr lang="ko-KR" altLang="en-US" sz="1700" dirty="0"/>
              <a:t>계정</a:t>
            </a:r>
            <a:endParaRPr lang="en-US" altLang="ko-KR" sz="1700" dirty="0"/>
          </a:p>
          <a:p>
            <a:pPr lvl="1"/>
            <a:r>
              <a:rPr lang="en-US" sz="1700" dirty="0"/>
              <a:t>Python</a:t>
            </a:r>
            <a:endParaRPr lang="en-US" sz="1600" dirty="0"/>
          </a:p>
          <a:p>
            <a:pPr lvl="1"/>
            <a:endParaRPr lang="en-US" altLang="ko-KR" sz="1700" dirty="0"/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  <a:p>
            <a:pPr marL="0" indent="0">
              <a:buNone/>
            </a:pPr>
            <a:endParaRPr lang="en-US" altLang="ko-KR" sz="1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060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동영상의 마지막 부분에는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66E1624-DBC9-9DBE-EDD6-B01F83A72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반드시 다음 </a:t>
            </a:r>
            <a:r>
              <a:rPr lang="en-US" altLang="ko-KR" dirty="0"/>
              <a:t>2</a:t>
            </a:r>
            <a:r>
              <a:rPr lang="ko-KR" altLang="en-US" dirty="0"/>
              <a:t>개 슬라이드를 음악과 함께 캡처해서 동영상에 포함해야 합니다</a:t>
            </a:r>
            <a:r>
              <a:rPr lang="en-US" altLang="ko-KR" dirty="0"/>
              <a:t>.</a:t>
            </a:r>
          </a:p>
          <a:p>
            <a:pPr lvl="1"/>
            <a:r>
              <a:rPr lang="en-US" altLang="ko-KR" dirty="0"/>
              <a:t> SWTT </a:t>
            </a:r>
            <a:r>
              <a:rPr lang="ko-KR" altLang="en-US" dirty="0"/>
              <a:t>라이선스</a:t>
            </a:r>
            <a:endParaRPr lang="en-US" altLang="ko-KR" dirty="0"/>
          </a:p>
          <a:p>
            <a:pPr lvl="1"/>
            <a:r>
              <a:rPr lang="ko-KR" altLang="en-US" dirty="0"/>
              <a:t>소중사업 사사 문구 </a:t>
            </a:r>
            <a:r>
              <a:rPr lang="en-US" altLang="ko-KR" dirty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670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4"/>
          <p:cNvSpPr>
            <a:spLocks noGrp="1"/>
          </p:cNvSpPr>
          <p:nvPr>
            <p:ph idx="1"/>
          </p:nvPr>
        </p:nvSpPr>
        <p:spPr>
          <a:xfrm>
            <a:off x="628650" y="558266"/>
            <a:ext cx="7886700" cy="407445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Software Tool Time (</a:t>
            </a:r>
            <a:r>
              <a:rPr lang="ko-KR" altLang="en-US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소프트웨어 툴 타임</a:t>
            </a:r>
            <a:r>
              <a:rPr lang="en-US" altLang="ko-K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(CC-BY-NC 4.0) Ajou University</a:t>
            </a:r>
          </a:p>
          <a:p>
            <a:pPr marL="0" indent="0" algn="ctr">
              <a:buNone/>
            </a:pP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Visit “Software Tool Time” channel in YouTube :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https://www.youtube.com/c/SoftwareToolTime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altLang="ko-KR" sz="1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ko-KR" sz="1600" dirty="0">
              <a:solidFill>
                <a:schemeClr val="accent4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product names, trademarks, and/or company names are used solely for identification and belong to their respective owners.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“Software Tool Time” video is licensed to the public under a Creative Commons Attribution 4.0 License  (https://creativecommons.org/license/by/4.0/) </a:t>
            </a:r>
          </a:p>
          <a:p>
            <a:pPr marL="0" indent="0" algn="ctr">
              <a:buNone/>
            </a:pP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Twin </a:t>
            </a:r>
            <a:r>
              <a:rPr lang="en-US" altLang="ko-KR" sz="1500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Musicom’s</a:t>
            </a:r>
            <a:r>
              <a:rPr lang="ko-KR" altLang="en-US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500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African Drums (Sting) is licensed to the to the public under a Creative Commons Attribution 4.0 License (Artist: http://www.twinmusicom.org/)</a:t>
            </a:r>
          </a:p>
        </p:txBody>
      </p:sp>
      <p:pic>
        <p:nvPicPr>
          <p:cNvPr id="2050" name="Picture 2" descr="Creative Commons">
            <a:extLst>
              <a:ext uri="{FF2B5EF4-FFF2-40B4-BE49-F238E27FC236}">
                <a16:creationId xmlns:a16="http://schemas.microsoft.com/office/drawing/2014/main" id="{6AE06B9F-FD0B-4C77-AC7E-03A6408D6D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4632723"/>
            <a:ext cx="1159042" cy="2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그래픽 3">
            <a:extLst>
              <a:ext uri="{FF2B5EF4-FFF2-40B4-BE49-F238E27FC236}">
                <a16:creationId xmlns:a16="http://schemas.microsoft.com/office/drawing/2014/main" id="{948356DE-CE21-4391-8E51-CF1FEFD7FB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88758" y="268669"/>
            <a:ext cx="743671" cy="757836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6" name="African Drums (Sting) - Twin Musicom_6sec">
            <a:hlinkClick r:id="" action="ppaction://media"/>
            <a:extLst>
              <a:ext uri="{FF2B5EF4-FFF2-40B4-BE49-F238E27FC236}">
                <a16:creationId xmlns:a16="http://schemas.microsoft.com/office/drawing/2014/main" id="{B87ECA76-32A7-4267-9D4E-8F36C496823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224338" y="5532524"/>
            <a:ext cx="347662" cy="347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1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67FD49-CD4C-E222-0C49-99B102DD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C1AD47-9AE2-C62C-A443-3CDB403E6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315B1B90-0073-13FD-4BE6-308A7595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373"/>
            <a:ext cx="9241766" cy="514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4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Image Classification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06282496-ADE7-DD8C-5688-33198A7AD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205" y="966537"/>
            <a:ext cx="6725589" cy="375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08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Image Classification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230D518-582D-4254-CF7F-6F1AFEDA1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810" y="1695837"/>
            <a:ext cx="7554379" cy="224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083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87A1EAF-63EF-A7F7-0722-B2B11C715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24" y="1242253"/>
            <a:ext cx="2248214" cy="3077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428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87A1EAF-63EF-A7F7-0722-B2B11C715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24" y="1242253"/>
            <a:ext cx="2248214" cy="307700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757B270-E0D2-7DA5-D74F-392109919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732" y="1923959"/>
            <a:ext cx="1371791" cy="129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10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87A1EAF-63EF-A7F7-0722-B2B11C715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24" y="1242253"/>
            <a:ext cx="2248214" cy="307700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757B270-E0D2-7DA5-D74F-392109919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732" y="1923959"/>
            <a:ext cx="1371791" cy="1295581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703565A5-2B31-AE2F-8B82-E818E3A2B8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347" y="1214494"/>
            <a:ext cx="2172003" cy="291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65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32CAEFB-6970-3561-1A4B-C1FF5A5D1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18" y="1335064"/>
            <a:ext cx="2172003" cy="29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26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63B3E8C-D22E-9C12-85DD-AF1BF9491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Convolution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32CAEFB-6970-3561-1A4B-C1FF5A5D13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18" y="1335064"/>
            <a:ext cx="2172003" cy="2943636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B46E499-3CC1-21A2-EF86-FE16A4B3C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4311" y="1335064"/>
            <a:ext cx="1676634" cy="27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463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PERSISTENCEDATA" val="MMPROD_UIPERSISTENCEDATA"/>
  <p:tag name="MMPROD_UIDATA" val="&lt;database version=&quot;11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2&quot;/&gt;&lt;property id=&quot;20307&quot; value=&quot;256&quot;/&gt;&lt;/object&gt;&lt;object type=&quot;3&quot; unique_id=&quot;10004&quot;&gt;&lt;property id=&quot;20148&quot; value=&quot;5&quot;/&gt;&lt;property id=&quot;20300&quot; value=&quot;Slide 6&quot;/&gt;&lt;property id=&quot;20307&quot; value=&quot;257&quot;/&gt;&lt;/object&gt;&lt;object type=&quot;3&quot; unique_id=&quot;10021&quot;&gt;&lt;property id=&quot;20148&quot; value=&quot;5&quot;/&gt;&lt;property id=&quot;20300&quot; value=&quot;Slide 3 - &amp;quot;Lecture : vi editor 초보편&amp;quot;&quot;/&gt;&lt;property id=&quot;20307&quot; value=&quot;258&quot;/&gt;&lt;/object&gt;&lt;object type=&quot;3&quot; unique_id=&quot;10047&quot;&gt;&lt;property id=&quot;20148&quot; value=&quot;5&quot;/&gt;&lt;property id=&quot;20300&quot; value=&quot;Slide 4 - &amp;quot;여기 부터 강의&amp;quot;&quot;/&gt;&lt;property id=&quot;20307&quot; value=&quot;260&quot;/&gt;&lt;/object&gt;&lt;object type=&quot;3&quot; unique_id=&quot;10048&quot;&gt;&lt;property id=&quot;20148&quot; value=&quot;5&quot;/&gt;&lt;property id=&quot;20300&quot; value=&quot;Slide 5 - &amp;quot;Lecture : vi editor 초보편&amp;quot;&quot;/&gt;&lt;property id=&quot;20307&quot; value=&quot;259&quot;/&gt;&lt;/object&gt;&lt;object type=&quot;3&quot; unique_id=&quot;10071&quot;&gt;&lt;property id=&quot;20148&quot; value=&quot;5&quot;/&gt;&lt;property id=&quot;20300&quot; value=&quot;Slide 1 - &amp;quot;Are you ready?&amp;quot;&quot;/&gt;&lt;property id=&quot;20307&quot; value=&quot;261&quot;/&gt;&lt;/object&gt;&lt;/object&gt;&lt;object type=&quot;8&quot; unique_id=&quot;10008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">
      <a:majorFont>
        <a:latin typeface="Cambria"/>
        <a:ea typeface="맑은 고딕"/>
        <a:cs typeface=""/>
      </a:majorFont>
      <a:minorFont>
        <a:latin typeface="Cambria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9399</TotalTime>
  <Words>199</Words>
  <Application>Microsoft Office PowerPoint</Application>
  <PresentationFormat>화면 슬라이드 쇼(16:9)</PresentationFormat>
  <Paragraphs>45</Paragraphs>
  <Slides>22</Slides>
  <Notes>3</Notes>
  <HiddenSlides>0</HiddenSlides>
  <MMClips>2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7" baseType="lpstr">
      <vt:lpstr>Cambria</vt:lpstr>
      <vt:lpstr>Arial</vt:lpstr>
      <vt:lpstr>AR HERMANN</vt:lpstr>
      <vt:lpstr>맑은 고딕</vt:lpstr>
      <vt:lpstr>Office Theme</vt:lpstr>
      <vt:lpstr>PowerPoint 프레젠테이션</vt:lpstr>
      <vt:lpstr>CNN 예제. With Mnist, Colab</vt:lpstr>
      <vt:lpstr>Image Classification</vt:lpstr>
      <vt:lpstr>Image Classification</vt:lpstr>
      <vt:lpstr>Convolution</vt:lpstr>
      <vt:lpstr>Convolution</vt:lpstr>
      <vt:lpstr>Convolution</vt:lpstr>
      <vt:lpstr>Convolution</vt:lpstr>
      <vt:lpstr>Convolution</vt:lpstr>
      <vt:lpstr>Convolution</vt:lpstr>
      <vt:lpstr>Calculate</vt:lpstr>
      <vt:lpstr>Stride</vt:lpstr>
      <vt:lpstr>Stride</vt:lpstr>
      <vt:lpstr>Stride</vt:lpstr>
      <vt:lpstr>Stride</vt:lpstr>
      <vt:lpstr>Stride</vt:lpstr>
      <vt:lpstr>Stride</vt:lpstr>
      <vt:lpstr>Padding</vt:lpstr>
      <vt:lpstr>Pooling</vt:lpstr>
      <vt:lpstr>동영상의 마지막 부분에는 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HyL</dc:creator>
  <cp:lastModifiedBy>재훈 방</cp:lastModifiedBy>
  <cp:revision>109</cp:revision>
  <dcterms:created xsi:type="dcterms:W3CDTF">2017-03-17T07:48:16Z</dcterms:created>
  <dcterms:modified xsi:type="dcterms:W3CDTF">2023-06-23T06:54:58Z</dcterms:modified>
</cp:coreProperties>
</file>