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5"/>
  </p:notesMasterIdLst>
  <p:sldIdLst>
    <p:sldId id="347" r:id="rId2"/>
    <p:sldId id="316" r:id="rId3"/>
    <p:sldId id="355" r:id="rId4"/>
    <p:sldId id="357" r:id="rId5"/>
    <p:sldId id="350" r:id="rId6"/>
    <p:sldId id="358" r:id="rId7"/>
    <p:sldId id="349" r:id="rId8"/>
    <p:sldId id="359" r:id="rId9"/>
    <p:sldId id="352" r:id="rId10"/>
    <p:sldId id="361" r:id="rId11"/>
    <p:sldId id="360" r:id="rId12"/>
    <p:sldId id="344" r:id="rId13"/>
    <p:sldId id="346" r:id="rId14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16"/>
      <p:bold r:id="rId17"/>
    </p:embeddedFont>
    <p:embeddedFont>
      <p:font typeface="AR HERMANN" panose="02000000000000000000" pitchFamily="2" charset="0"/>
      <p:regular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823" autoAdjust="0"/>
    <p:restoredTop sz="71349" autoAdjust="0"/>
  </p:normalViewPr>
  <p:slideViewPr>
    <p:cSldViewPr snapToGrid="0">
      <p:cViewPr varScale="1">
        <p:scale>
          <a:sx n="100" d="100"/>
          <a:sy n="100" d="100"/>
        </p:scale>
        <p:origin x="3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692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1807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5721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6094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334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182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0326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649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897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2023. 6. 6.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JaWSiXRyN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Pandas</a:t>
            </a:r>
            <a:r>
              <a:rPr lang="ko-KR" altLang="en-US" sz="3600" b="1" dirty="0" err="1">
                <a:solidFill>
                  <a:srgbClr val="00B0F0"/>
                </a:solidFill>
                <a:latin typeface="+mn-lt"/>
                <a:ea typeface="+mn-ea"/>
              </a:rPr>
              <a:t>를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활용한 </a:t>
            </a:r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활용 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및 시각화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r>
              <a:rPr lang="ko-KR" altLang="en-US" sz="1600" dirty="0"/>
              <a:t>실습</a:t>
            </a:r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28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강의를 마치면서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r>
              <a:rPr lang="en-US" altLang="ko-KR" sz="1600" dirty="0" err="1"/>
              <a:t>Yfinance</a:t>
            </a:r>
            <a:r>
              <a:rPr lang="ko-KR" altLang="en-US" sz="1600" dirty="0"/>
              <a:t>는 오픈 소스 라이브러리 입니다</a:t>
            </a:r>
            <a:r>
              <a:rPr lang="en-US" altLang="ko-KR" sz="1600" dirty="0"/>
              <a:t>.</a:t>
            </a:r>
          </a:p>
          <a:p>
            <a:pPr lvl="1"/>
            <a:endParaRPr lang="en-US" altLang="ko-KR" sz="1600" dirty="0"/>
          </a:p>
          <a:p>
            <a:pPr lvl="1"/>
            <a:r>
              <a:rPr lang="ko-KR" altLang="en-US" sz="1600" dirty="0"/>
              <a:t>기업의 정보 및 주가를 </a:t>
            </a:r>
            <a:r>
              <a:rPr lang="en-US" altLang="ko-KR" sz="1600" dirty="0" err="1"/>
              <a:t>dataframe</a:t>
            </a:r>
            <a:r>
              <a:rPr lang="ko-KR" altLang="en-US" sz="1600" dirty="0"/>
              <a:t>의 형태로 불러오게 됩니다</a:t>
            </a:r>
            <a:r>
              <a:rPr lang="en-US" altLang="ko-KR" sz="1600" dirty="0"/>
              <a:t>.</a:t>
            </a:r>
          </a:p>
          <a:p>
            <a:pPr lvl="1"/>
            <a:endParaRPr lang="en-US" altLang="ko-KR" sz="1600" dirty="0"/>
          </a:p>
          <a:p>
            <a:pPr lvl="1"/>
            <a:r>
              <a:rPr lang="ko-KR" altLang="en-US" sz="1600" dirty="0"/>
              <a:t>이를 활용하여 파이썬 라이브러리들과 활용하게 된다면 주가 분석은 물론 기업 분석에 다양하게 활용가능한 </a:t>
            </a:r>
            <a:r>
              <a:rPr lang="en-US" altLang="ko-KR" sz="1600" dirty="0"/>
              <a:t>tool</a:t>
            </a:r>
            <a:r>
              <a:rPr lang="ko-KR" altLang="en-US" sz="1600" dirty="0"/>
              <a:t>입니다</a:t>
            </a:r>
            <a:r>
              <a:rPr lang="en-US" altLang="ko-KR" sz="1600" dirty="0"/>
              <a:t>.</a:t>
            </a:r>
            <a:br>
              <a:rPr lang="en-US" altLang="ko-KR" sz="1600" dirty="0"/>
            </a:br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151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Autofit/>
          </a:bodyPr>
          <a:lstStyle/>
          <a:p>
            <a:r>
              <a:rPr lang="en-US" altLang="ko-KR" sz="24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en-US" altLang="ko-KR" sz="2400" b="1" dirty="0">
                <a:solidFill>
                  <a:srgbClr val="00B0F0"/>
                </a:solidFill>
                <a:latin typeface="+mn-lt"/>
                <a:ea typeface="+mn-ea"/>
              </a:rPr>
              <a:t> </a:t>
            </a:r>
            <a:r>
              <a:rPr lang="ko-KR" altLang="en-US" sz="2400" b="1" dirty="0">
                <a:solidFill>
                  <a:srgbClr val="00B0F0"/>
                </a:solidFill>
                <a:latin typeface="+mn-lt"/>
                <a:ea typeface="+mn-ea"/>
              </a:rPr>
              <a:t>라이브러리 사용방법 및 </a:t>
            </a:r>
            <a:br>
              <a:rPr lang="en-US" altLang="ko-KR" sz="24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ko-KR" altLang="en-US" sz="2400" b="1" dirty="0">
                <a:solidFill>
                  <a:srgbClr val="00B0F0"/>
                </a:solidFill>
                <a:latin typeface="+mn-lt"/>
                <a:ea typeface="+mn-ea"/>
              </a:rPr>
              <a:t>              </a:t>
            </a:r>
            <a:r>
              <a:rPr lang="en-US" altLang="ko-KR" sz="2400" b="1" dirty="0">
                <a:solidFill>
                  <a:srgbClr val="00B0F0"/>
                </a:solidFill>
                <a:latin typeface="+mn-lt"/>
                <a:ea typeface="+mn-ea"/>
              </a:rPr>
              <a:t>Pandas </a:t>
            </a:r>
            <a:r>
              <a:rPr lang="ko-KR" altLang="en-US" sz="2400" b="1" dirty="0">
                <a:solidFill>
                  <a:srgbClr val="00B0F0"/>
                </a:solidFill>
                <a:latin typeface="+mn-lt"/>
                <a:ea typeface="+mn-ea"/>
              </a:rPr>
              <a:t>라이브러리를 통한 활용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최영진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en-US" altLang="ko-KR" sz="1600" dirty="0" err="1"/>
              <a:t>Yfinance</a:t>
            </a:r>
            <a:r>
              <a:rPr lang="ko-KR" altLang="en-US" sz="1600" dirty="0"/>
              <a:t> 라이브러리 사용법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ko-KR" altLang="en-US" sz="2000" dirty="0" err="1"/>
              <a:t>판다스</a:t>
            </a:r>
            <a:r>
              <a:rPr lang="ko-KR" altLang="en-US" sz="2000" dirty="0"/>
              <a:t> 라이브러리 기본 사용법</a:t>
            </a:r>
            <a:br>
              <a:rPr lang="en-US" altLang="ko-KR" sz="2000" dirty="0"/>
            </a:br>
            <a:r>
              <a:rPr lang="en-US" altLang="ko-KR" sz="2000" dirty="0"/>
              <a:t>(</a:t>
            </a:r>
            <a:r>
              <a:rPr lang="en-US" altLang="ko-Kore-KR" sz="1800" dirty="0">
                <a:hlinkClick r:id="rId3"/>
              </a:rPr>
              <a:t>https://www.youtube.com/watch?v=yJaWSiXRyN8</a:t>
            </a:r>
            <a:r>
              <a:rPr lang="en-US" altLang="ko-KR" sz="1800" dirty="0"/>
              <a:t>)</a:t>
            </a:r>
          </a:p>
          <a:p>
            <a:pPr lvl="1"/>
            <a:r>
              <a:rPr lang="ko-KR" altLang="en-US" sz="1800" dirty="0"/>
              <a:t>구글 </a:t>
            </a:r>
            <a:r>
              <a:rPr lang="en-US" altLang="ko-KR" sz="1800" dirty="0" err="1"/>
              <a:t>colab</a:t>
            </a:r>
            <a:r>
              <a:rPr lang="ko-KR" altLang="en-US" sz="1800" dirty="0"/>
              <a:t>사용 방법</a:t>
            </a:r>
            <a:endParaRPr lang="en-US" altLang="ko-KR" sz="1800" dirty="0"/>
          </a:p>
          <a:p>
            <a:pPr lvl="1"/>
            <a:r>
              <a:rPr lang="ko-KR" altLang="en-US" sz="1800" dirty="0"/>
              <a:t>기본 파이썬 문법</a:t>
            </a:r>
            <a:endParaRPr lang="en-US" altLang="ko-Kore-KR" sz="18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000" dirty="0"/>
          </a:p>
          <a:p>
            <a:pPr lvl="1"/>
            <a:r>
              <a:rPr lang="en-US" altLang="ko-KR" sz="1700" dirty="0"/>
              <a:t>1. </a:t>
            </a:r>
            <a:r>
              <a:rPr lang="en-US" altLang="ko-KR" sz="1700" dirty="0" err="1"/>
              <a:t>yfinance</a:t>
            </a:r>
            <a:r>
              <a:rPr lang="ko-KR" altLang="en-US" sz="1700" dirty="0"/>
              <a:t>란 무엇인가</a:t>
            </a:r>
            <a:r>
              <a:rPr lang="en-US" altLang="ko-KR" sz="1700" dirty="0"/>
              <a:t>?</a:t>
            </a:r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r>
              <a:rPr lang="en-US" altLang="ko-KR" sz="1700" dirty="0"/>
              <a:t>2.</a:t>
            </a:r>
            <a:r>
              <a:rPr lang="ko-KR" altLang="en-US" sz="1700" dirty="0"/>
              <a:t> </a:t>
            </a:r>
            <a:r>
              <a:rPr lang="en-US" altLang="ko-KR" sz="1700" dirty="0" err="1"/>
              <a:t>yfinance</a:t>
            </a:r>
            <a:r>
              <a:rPr lang="ko-KR" altLang="en-US" sz="1700" dirty="0"/>
              <a:t>라이브러리 설치 및 기본 사용 방법</a:t>
            </a:r>
            <a:endParaRPr lang="en-US" altLang="ko-KR" sz="1700" dirty="0"/>
          </a:p>
          <a:p>
            <a:pPr lvl="1"/>
            <a:endParaRPr lang="en-US" altLang="ko-KR" sz="1700" dirty="0"/>
          </a:p>
          <a:p>
            <a:pPr marL="342900" lvl="1" indent="0">
              <a:buNone/>
            </a:pPr>
            <a:endParaRPr lang="en-US" altLang="ko-KR" sz="1700" dirty="0"/>
          </a:p>
          <a:p>
            <a:pPr lvl="1"/>
            <a:r>
              <a:rPr lang="en-US" altLang="ko-KR" sz="1700" dirty="0"/>
              <a:t>3.</a:t>
            </a:r>
            <a:r>
              <a:rPr lang="ko-KR" altLang="en-US" sz="1700" dirty="0"/>
              <a:t> </a:t>
            </a:r>
            <a:r>
              <a:rPr lang="en-US" altLang="ko-KR" sz="1700" dirty="0"/>
              <a:t>Pandas</a:t>
            </a:r>
            <a:r>
              <a:rPr lang="ko-KR" altLang="en-US" sz="1700" dirty="0" err="1"/>
              <a:t>를</a:t>
            </a:r>
            <a:r>
              <a:rPr lang="ko-KR" altLang="en-US" sz="1700" dirty="0"/>
              <a:t> 통한 </a:t>
            </a:r>
            <a:r>
              <a:rPr lang="en-US" altLang="ko-KR" sz="1700" dirty="0" err="1"/>
              <a:t>yfinance</a:t>
            </a:r>
            <a:r>
              <a:rPr lang="ko-KR" altLang="en-US" sz="1700" dirty="0"/>
              <a:t>활용 및 시각화</a:t>
            </a:r>
            <a:endParaRPr lang="en-US" altLang="ko-KR" sz="17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57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란 무엇인가</a:t>
            </a: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?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r>
              <a:rPr lang="en-US" altLang="ko-KR" sz="1700" dirty="0"/>
              <a:t>https://</a:t>
            </a:r>
            <a:r>
              <a:rPr lang="en-US" altLang="ko-KR" sz="1700" dirty="0" err="1"/>
              <a:t>finance.yahoo.com</a:t>
            </a:r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A175813-8378-3C1F-E1EA-14FE9D402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36065"/>
            <a:ext cx="7304508" cy="269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43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란 무엇인가</a:t>
            </a: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?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endParaRPr lang="en-US" altLang="ko-KR" sz="1700" dirty="0"/>
          </a:p>
          <a:p>
            <a:pPr lvl="1"/>
            <a:r>
              <a:rPr lang="en-US" altLang="ko-KR" sz="1700" dirty="0"/>
              <a:t>https://</a:t>
            </a:r>
            <a:r>
              <a:rPr lang="en-US" altLang="ko-KR" sz="1700" dirty="0" err="1"/>
              <a:t>github.com</a:t>
            </a:r>
            <a:r>
              <a:rPr lang="en-US" altLang="ko-KR" sz="1700" dirty="0"/>
              <a:t>/</a:t>
            </a:r>
            <a:r>
              <a:rPr lang="en-US" altLang="ko-KR" sz="1700" dirty="0" err="1"/>
              <a:t>ranaroussi</a:t>
            </a:r>
            <a:r>
              <a:rPr lang="en-US" altLang="ko-KR" sz="1700" dirty="0"/>
              <a:t>/</a:t>
            </a:r>
            <a:r>
              <a:rPr lang="en-US" altLang="ko-KR" sz="1700" dirty="0" err="1"/>
              <a:t>yfinance</a:t>
            </a: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39F2E12-EFE0-1002-73CF-03D8B05270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283" y="995739"/>
            <a:ext cx="5570671" cy="315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3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설치 방법 및 기본 사용방법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endParaRPr lang="en-US" altLang="ko-KR" sz="1600" dirty="0"/>
          </a:p>
          <a:p>
            <a:pPr lvl="1"/>
            <a:r>
              <a:rPr lang="ko-KR" altLang="en-US" sz="1600" dirty="0"/>
              <a:t>구글 </a:t>
            </a:r>
            <a:r>
              <a:rPr lang="en-US" altLang="ko-KR" sz="1600" dirty="0" err="1"/>
              <a:t>colab</a:t>
            </a:r>
            <a:r>
              <a:rPr lang="ko-KR" altLang="en-US" sz="1600" dirty="0"/>
              <a:t> 또는 </a:t>
            </a:r>
            <a:r>
              <a:rPr lang="ko-KR" altLang="en-US" sz="1600" dirty="0" err="1"/>
              <a:t>쥬피터</a:t>
            </a:r>
            <a:r>
              <a:rPr lang="ko-KR" altLang="en-US" sz="1600" dirty="0"/>
              <a:t> 환경에서 사용 추천</a:t>
            </a:r>
            <a:endParaRPr lang="en-US" altLang="ko-KR" sz="1600" dirty="0"/>
          </a:p>
          <a:p>
            <a:pPr lvl="1"/>
            <a:r>
              <a:rPr lang="en-US" altLang="ko-KR" sz="1600" dirty="0"/>
              <a:t>pip install </a:t>
            </a:r>
            <a:r>
              <a:rPr lang="en-US" altLang="ko-KR" sz="1600" dirty="0" err="1"/>
              <a:t>yfinance</a:t>
            </a:r>
            <a:endParaRPr lang="en-US" altLang="ko-KR" sz="1600" dirty="0"/>
          </a:p>
          <a:p>
            <a:pPr lvl="1"/>
            <a:r>
              <a:rPr lang="en-US" altLang="ko-KR" sz="1600" dirty="0"/>
              <a:t>Import </a:t>
            </a:r>
            <a:r>
              <a:rPr lang="en-US" altLang="ko-KR" sz="1600" dirty="0" err="1"/>
              <a:t>yfinance</a:t>
            </a:r>
            <a:r>
              <a:rPr lang="en-US" altLang="ko-KR" sz="1600" dirty="0"/>
              <a:t> as </a:t>
            </a:r>
            <a:r>
              <a:rPr lang="en-US" altLang="ko-KR" sz="1600" dirty="0" err="1"/>
              <a:t>yf</a:t>
            </a:r>
            <a:endParaRPr lang="en-US" altLang="ko-KR" sz="16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6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600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F1EB50-6FCD-F568-858F-7AD424F62B09}"/>
              </a:ext>
            </a:extLst>
          </p:cNvPr>
          <p:cNvSpPr txBox="1"/>
          <p:nvPr/>
        </p:nvSpPr>
        <p:spPr>
          <a:xfrm>
            <a:off x="1739153" y="1783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2177697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설치 방법 및 기본 사용방법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r>
              <a:rPr lang="ko-KR" altLang="en-US" sz="1600" dirty="0"/>
              <a:t>기본 문법</a:t>
            </a:r>
            <a:endParaRPr lang="en-US" altLang="ko-KR" sz="1600" dirty="0"/>
          </a:p>
          <a:p>
            <a:pPr lvl="1"/>
            <a:r>
              <a:rPr lang="en-US" altLang="ko-KR" sz="1600" dirty="0" err="1"/>
              <a:t>yf.Ticker</a:t>
            </a:r>
            <a:r>
              <a:rPr lang="en-US" altLang="ko-KR" sz="1600" dirty="0"/>
              <a:t>(“”) :  </a:t>
            </a:r>
            <a:r>
              <a:rPr lang="ko-KR" altLang="en-US" sz="1600" dirty="0"/>
              <a:t>기업관련 객체생성</a:t>
            </a:r>
            <a:endParaRPr lang="en-US" altLang="ko-KR" sz="1600" dirty="0"/>
          </a:p>
          <a:p>
            <a:pPr lvl="1"/>
            <a:r>
              <a:rPr lang="en-US" altLang="ko-KR" sz="1600" dirty="0"/>
              <a:t> .info : </a:t>
            </a:r>
            <a:r>
              <a:rPr lang="ko-KR" altLang="en-US" sz="1600" dirty="0"/>
              <a:t>회사 요약정보</a:t>
            </a:r>
            <a:endParaRPr lang="en-US" altLang="ko-KR" sz="1600" dirty="0"/>
          </a:p>
          <a:p>
            <a:pPr lvl="1"/>
            <a:r>
              <a:rPr lang="en-US" altLang="ko-KR" sz="1600" dirty="0"/>
              <a:t>.actions : </a:t>
            </a:r>
            <a:r>
              <a:rPr lang="ko-KR" altLang="en-US" sz="1600" dirty="0"/>
              <a:t>기업배당</a:t>
            </a:r>
            <a:r>
              <a:rPr lang="en-US" altLang="ko-KR" sz="1600" dirty="0"/>
              <a:t>,</a:t>
            </a:r>
            <a:r>
              <a:rPr lang="ko-KR" altLang="en-US" sz="1600" dirty="0"/>
              <a:t> 분할정보</a:t>
            </a:r>
            <a:endParaRPr lang="en-US" altLang="ko-KR" sz="1600" dirty="0"/>
          </a:p>
          <a:p>
            <a:pPr lvl="1"/>
            <a:r>
              <a:rPr lang="en-US" altLang="ko-KR" sz="1600" dirty="0"/>
              <a:t>.</a:t>
            </a:r>
            <a:r>
              <a:rPr lang="en-US" altLang="ko-KR" sz="1600" dirty="0" err="1"/>
              <a:t>major_holders</a:t>
            </a:r>
            <a:r>
              <a:rPr lang="en-US" altLang="ko-KR" sz="1600" dirty="0"/>
              <a:t> : </a:t>
            </a:r>
            <a:r>
              <a:rPr lang="ko-KR" altLang="en-US" sz="1600" dirty="0"/>
              <a:t>기업 주요 주주정보</a:t>
            </a:r>
            <a:endParaRPr lang="en-US" altLang="ko-KR" sz="1600" dirty="0"/>
          </a:p>
          <a:p>
            <a:pPr lvl="1"/>
            <a:r>
              <a:rPr lang="en-US" altLang="ko-KR" sz="1600" dirty="0"/>
              <a:t>.</a:t>
            </a:r>
            <a:r>
              <a:rPr lang="en-US" altLang="ko-KR" sz="1600" dirty="0" err="1"/>
              <a:t>institutional_holders</a:t>
            </a:r>
            <a:r>
              <a:rPr lang="en-US" altLang="ko-KR" sz="1600" dirty="0"/>
              <a:t> : </a:t>
            </a:r>
            <a:r>
              <a:rPr lang="ko-KR" altLang="en-US" sz="1600" dirty="0"/>
              <a:t>기업 주주정보</a:t>
            </a:r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r>
              <a:rPr lang="en-US" altLang="ko-KR" sz="1600" dirty="0" err="1"/>
              <a:t>yf.download</a:t>
            </a:r>
            <a:r>
              <a:rPr lang="en-US" altLang="ko-KR" sz="1600" dirty="0"/>
              <a:t>(</a:t>
            </a:r>
            <a:r>
              <a:rPr lang="ko-KR" altLang="en-US" sz="1600" dirty="0"/>
              <a:t>기업종목명</a:t>
            </a:r>
            <a:r>
              <a:rPr lang="en-US" altLang="ko-KR" sz="1600" dirty="0"/>
              <a:t>,</a:t>
            </a:r>
            <a:r>
              <a:rPr lang="ko-KR" altLang="en-US" sz="1600" dirty="0"/>
              <a:t>시작일</a:t>
            </a:r>
            <a:r>
              <a:rPr lang="en-US" altLang="ko-KR" sz="1600" dirty="0"/>
              <a:t>,</a:t>
            </a:r>
            <a:r>
              <a:rPr lang="ko-KR" altLang="en-US" sz="1600" dirty="0"/>
              <a:t>종료일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:</a:t>
            </a:r>
            <a:r>
              <a:rPr lang="ko-KR" altLang="en-US" sz="1600" dirty="0"/>
              <a:t> 주가 데이터 가져오기</a:t>
            </a:r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r>
              <a:rPr lang="ko-KR" altLang="en-US" sz="1600" dirty="0"/>
              <a:t>이외에도 다양한 문법을 통해서 기업 정보를 불러올 수 있습니다</a:t>
            </a:r>
            <a:r>
              <a:rPr lang="en-US" altLang="ko-KR" sz="1600" dirty="0"/>
              <a:t>.</a:t>
            </a:r>
            <a:br>
              <a:rPr lang="en-US" altLang="ko-KR" sz="1600" dirty="0"/>
            </a:br>
            <a:endParaRPr lang="en-US" altLang="ko-KR" sz="16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85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설치 방법 및 기본 사용방법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lvl="1"/>
            <a:r>
              <a:rPr lang="ko-KR" altLang="en-US" sz="1600" dirty="0"/>
              <a:t>실습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773347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 fontScale="90000"/>
          </a:bodyPr>
          <a:lstStyle/>
          <a:p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Pandas</a:t>
            </a:r>
            <a:r>
              <a:rPr lang="ko-KR" altLang="en-US" sz="3600" b="1" dirty="0" err="1">
                <a:solidFill>
                  <a:srgbClr val="00B0F0"/>
                </a:solidFill>
                <a:latin typeface="+mn-lt"/>
                <a:ea typeface="+mn-ea"/>
              </a:rPr>
              <a:t>를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활용한 </a:t>
            </a:r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yfinance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활용 </a:t>
            </a:r>
            <a:b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및 시각화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pPr lvl="1"/>
            <a:r>
              <a:rPr lang="en-US" altLang="ko-KR" sz="1600" dirty="0"/>
              <a:t>Pandas, matplotlib, </a:t>
            </a:r>
            <a:r>
              <a:rPr lang="en-US" altLang="ko-KR" sz="1600" dirty="0" err="1"/>
              <a:t>numpy</a:t>
            </a:r>
            <a:r>
              <a:rPr lang="ko-KR" altLang="en-US" sz="1600" dirty="0" err="1"/>
              <a:t>를</a:t>
            </a:r>
            <a:r>
              <a:rPr lang="ko-KR" altLang="en-US" sz="1600" dirty="0"/>
              <a:t> 활용하여 주가 데이터 분석</a:t>
            </a:r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lvl="1"/>
            <a:endParaRPr lang="en-US" altLang="ko-KR" sz="1600" dirty="0"/>
          </a:p>
          <a:p>
            <a:pPr marL="342900" lvl="1" indent="0">
              <a:buNone/>
            </a:pPr>
            <a:br>
              <a:rPr lang="en-US" altLang="ko-KR" sz="1600" dirty="0"/>
            </a:br>
            <a:endParaRPr lang="en-US" altLang="ko-KR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493EB5B-E966-4A89-3641-624C2B981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850" y="1746997"/>
            <a:ext cx="3277821" cy="257175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50B3A92A-C846-DE15-F31B-B3D97F0F91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89" y="3928204"/>
            <a:ext cx="3112062" cy="3603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C5F643A-828B-7C88-8BC1-E1B75B3A2FFA}"/>
              </a:ext>
            </a:extLst>
          </p:cNvPr>
          <p:cNvSpPr txBox="1"/>
          <p:nvPr/>
        </p:nvSpPr>
        <p:spPr>
          <a:xfrm>
            <a:off x="1374677" y="431874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0">
              <a:buNone/>
            </a:pPr>
            <a:r>
              <a:rPr lang="en-US" altLang="ko-KR" sz="1800" dirty="0"/>
              <a:t>&lt;</a:t>
            </a:r>
            <a:r>
              <a:rPr lang="ko-KR" altLang="en-US" sz="1800" dirty="0"/>
              <a:t>주가의 공분산</a:t>
            </a:r>
            <a:r>
              <a:rPr lang="en-US" altLang="ko-KR" sz="1800" dirty="0"/>
              <a:t>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494855-508E-5FB1-31AD-7AEF5FA919C7}"/>
              </a:ext>
            </a:extLst>
          </p:cNvPr>
          <p:cNvSpPr txBox="1"/>
          <p:nvPr/>
        </p:nvSpPr>
        <p:spPr>
          <a:xfrm>
            <a:off x="5523889" y="4393695"/>
            <a:ext cx="20977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0">
              <a:buNone/>
            </a:pPr>
            <a:r>
              <a:rPr lang="en-US" altLang="ko-KR" sz="1800" dirty="0"/>
              <a:t>&lt;</a:t>
            </a:r>
            <a:r>
              <a:rPr lang="ko-KR" altLang="en-US" sz="1800" dirty="0"/>
              <a:t>주가 그래프</a:t>
            </a:r>
            <a:r>
              <a:rPr lang="en-US" altLang="ko-KR" sz="18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434102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9782</TotalTime>
  <Words>399</Words>
  <Application>Microsoft Macintosh PowerPoint</Application>
  <PresentationFormat>화면 슬라이드 쇼(16:9)</PresentationFormat>
  <Paragraphs>121</Paragraphs>
  <Slides>13</Slides>
  <Notes>12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Cambria</vt:lpstr>
      <vt:lpstr>Arial</vt:lpstr>
      <vt:lpstr>AR HERMANN</vt:lpstr>
      <vt:lpstr>맑은 고딕</vt:lpstr>
      <vt:lpstr>Office Theme</vt:lpstr>
      <vt:lpstr>PowerPoint 프레젠테이션</vt:lpstr>
      <vt:lpstr>Yfinance 라이브러리 사용방법 및                Pandas 라이브러리를 통한 활용</vt:lpstr>
      <vt:lpstr>목차</vt:lpstr>
      <vt:lpstr>Yfinance란 무엇인가?</vt:lpstr>
      <vt:lpstr>Yfinance란 무엇인가?</vt:lpstr>
      <vt:lpstr>Yfinance 설치 방법 및 기본 사용방법</vt:lpstr>
      <vt:lpstr>Yfinance 설치 방법 및 기본 사용방법</vt:lpstr>
      <vt:lpstr>Yfinance 설치 방법 및 기본 사용방법</vt:lpstr>
      <vt:lpstr>Pandas를 활용한 yfinance활용  및 시각화</vt:lpstr>
      <vt:lpstr>Pandas를 활용한 yfinance활용  및 시각화</vt:lpstr>
      <vt:lpstr>강의를 마치면서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최 영진</cp:lastModifiedBy>
  <cp:revision>118</cp:revision>
  <dcterms:created xsi:type="dcterms:W3CDTF">2017-03-17T07:48:16Z</dcterms:created>
  <dcterms:modified xsi:type="dcterms:W3CDTF">2023-06-06T06:27:06Z</dcterms:modified>
</cp:coreProperties>
</file>