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8"/>
  </p:notesMasterIdLst>
  <p:sldIdLst>
    <p:sldId id="347" r:id="rId2"/>
    <p:sldId id="316" r:id="rId3"/>
    <p:sldId id="349" r:id="rId4"/>
    <p:sldId id="350" r:id="rId5"/>
    <p:sldId id="344" r:id="rId6"/>
    <p:sldId id="346" r:id="rId7"/>
  </p:sldIdLst>
  <p:sldSz cx="9144000" cy="5143500" type="screen16x9"/>
  <p:notesSz cx="6858000" cy="9144000"/>
  <p:embeddedFontLst>
    <p:embeddedFont>
      <p:font typeface="나눔고딕 ExtraBold" panose="020B0600000101010101" charset="-127"/>
      <p:bold r:id="rId9"/>
    </p:embeddedFont>
    <p:embeddedFont>
      <p:font typeface="AR HERMANN" panose="020B0600000101010101" charset="0"/>
      <p:regular r:id="rId10"/>
    </p:embeddedFont>
    <p:embeddedFont>
      <p:font typeface="나눔고딕" pitchFamily="2" charset="-127"/>
      <p:regular r:id="rId11"/>
      <p:bold r:id="rId12"/>
    </p:embeddedFont>
    <p:embeddedFont>
      <p:font typeface="맑은 고딕" panose="020B0503020000020004" pitchFamily="50" charset="-127"/>
      <p:regular r:id="rId13"/>
      <p:bold r:id="rId14"/>
    </p:embeddedFont>
  </p:embeddedFontLst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89043" autoAdjust="0"/>
  </p:normalViewPr>
  <p:slideViewPr>
    <p:cSldViewPr snapToGrid="0">
      <p:cViewPr varScale="1">
        <p:scale>
          <a:sx n="101" d="100"/>
          <a:sy n="101" d="100"/>
        </p:scale>
        <p:origin x="76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3265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Autofit/>
          </a:bodyPr>
          <a:lstStyle/>
          <a:p>
            <a:r>
              <a:rPr lang="en-US" altLang="ko-KR" sz="2800" b="1" dirty="0" err="1">
                <a:solidFill>
                  <a:srgbClr val="00B0F0"/>
                </a:solidFill>
                <a:latin typeface="+mn-lt"/>
                <a:ea typeface="+mn-ea"/>
              </a:rPr>
              <a:t>Vaadin</a:t>
            </a:r>
            <a:r>
              <a:rPr lang="ko-KR" altLang="en-US" sz="2800" b="1" dirty="0">
                <a:solidFill>
                  <a:srgbClr val="00B0F0"/>
                </a:solidFill>
                <a:latin typeface="+mn-lt"/>
                <a:ea typeface="+mn-ea"/>
              </a:rPr>
              <a:t>을 이용한 </a:t>
            </a:r>
            <a:r>
              <a:rPr lang="ko-KR" altLang="en-US" sz="2800" b="1" dirty="0" err="1">
                <a:solidFill>
                  <a:srgbClr val="00B0F0"/>
                </a:solidFill>
                <a:latin typeface="+mn-lt"/>
                <a:ea typeface="+mn-ea"/>
              </a:rPr>
              <a:t>프론트엔드</a:t>
            </a:r>
            <a:r>
              <a:rPr lang="ko-KR" altLang="en-US" sz="2800" b="1" dirty="0">
                <a:solidFill>
                  <a:srgbClr val="00B0F0"/>
                </a:solidFill>
                <a:latin typeface="+mn-lt"/>
                <a:ea typeface="+mn-ea"/>
              </a:rPr>
              <a:t> 개발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ko-KR" altLang="en-US" sz="1600" dirty="0"/>
              <a:t>정재윤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en-US" altLang="ko-KR" sz="1600" dirty="0" err="1"/>
              <a:t>Vaadin</a:t>
            </a:r>
            <a:r>
              <a:rPr lang="ko-KR" altLang="en-US" sz="1600" dirty="0"/>
              <a:t>에 대한 간단한 이해</a:t>
            </a:r>
            <a:endParaRPr lang="en-US" altLang="ko-KR" sz="1600" dirty="0"/>
          </a:p>
          <a:p>
            <a:pPr lvl="1"/>
            <a:r>
              <a:rPr lang="en-US" altLang="ko-KR" sz="1600" dirty="0"/>
              <a:t>Spring boot</a:t>
            </a:r>
            <a:r>
              <a:rPr lang="ko-KR" altLang="en-US" sz="1600" dirty="0"/>
              <a:t>와 연동하여 간단한 프로젝트 실습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en-US" altLang="ko-KR" sz="1700" dirty="0" err="1"/>
              <a:t>Intellij</a:t>
            </a:r>
            <a:r>
              <a:rPr lang="ko-KR" altLang="en-US" sz="1700" dirty="0"/>
              <a:t> 설치</a:t>
            </a:r>
            <a:endParaRPr lang="en-US" altLang="ko-KR" sz="1700" dirty="0"/>
          </a:p>
          <a:p>
            <a:pPr lvl="1"/>
            <a:r>
              <a:rPr lang="en-US" altLang="ko-KR" sz="1700" dirty="0"/>
              <a:t>Java</a:t>
            </a:r>
            <a:r>
              <a:rPr lang="ko-KR" altLang="en-US" sz="1700" dirty="0"/>
              <a:t> 실행 환경</a:t>
            </a:r>
            <a:r>
              <a:rPr lang="en-US" altLang="ko-KR" sz="1700" dirty="0"/>
              <a:t> </a:t>
            </a: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A49881-7CC6-A9C1-E447-FDC8864CE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>
                <a:solidFill>
                  <a:srgbClr val="0070C0"/>
                </a:solidFill>
                <a:latin typeface="+mj-ea"/>
              </a:rPr>
              <a:t>Vaadin</a:t>
            </a:r>
            <a:r>
              <a:rPr lang="en-US" altLang="ko-KR" dirty="0">
                <a:solidFill>
                  <a:srgbClr val="0070C0"/>
                </a:solidFill>
                <a:latin typeface="+mj-ea"/>
              </a:rPr>
              <a:t> </a:t>
            </a:r>
            <a:r>
              <a:rPr lang="ko-KR" altLang="en-US" dirty="0">
                <a:solidFill>
                  <a:srgbClr val="0070C0"/>
                </a:solidFill>
                <a:latin typeface="+mj-ea"/>
              </a:rPr>
              <a:t>이란</a:t>
            </a:r>
            <a:r>
              <a:rPr lang="en-US" altLang="ko-KR" dirty="0">
                <a:solidFill>
                  <a:srgbClr val="0070C0"/>
                </a:solidFill>
                <a:latin typeface="+mj-ea"/>
              </a:rPr>
              <a:t>?</a:t>
            </a:r>
            <a:endParaRPr lang="ko-KR" altLang="en-US" dirty="0">
              <a:solidFill>
                <a:srgbClr val="0070C0"/>
              </a:solidFill>
              <a:latin typeface="+mj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EA932E-8CE1-686C-060B-E6D6F846E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Vaadin</a:t>
            </a:r>
            <a:r>
              <a:rPr lang="ko-KR" altLang="en-US" dirty="0">
                <a:solidFill>
                  <a:schemeClr val="tx1"/>
                </a:solidFill>
              </a:rPr>
              <a:t>은</a:t>
            </a:r>
            <a:r>
              <a:rPr lang="ko-KR" altLang="en-US" dirty="0"/>
              <a:t> </a:t>
            </a:r>
            <a:r>
              <a:rPr lang="en-US" altLang="ko-KR" dirty="0"/>
              <a:t>Java </a:t>
            </a:r>
            <a:r>
              <a:rPr lang="ko-KR" altLang="en-US" dirty="0"/>
              <a:t>기반의 오픈 소스 웹 애플리케이션 개발 플랫폼</a:t>
            </a:r>
            <a:r>
              <a:rPr lang="ko-KR" altLang="en-US" dirty="0">
                <a:solidFill>
                  <a:schemeClr val="tx1"/>
                </a:solidFill>
              </a:rPr>
              <a:t>으로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개발자가 </a:t>
            </a:r>
            <a:r>
              <a:rPr lang="en-US" altLang="ko-KR" dirty="0">
                <a:solidFill>
                  <a:schemeClr val="tx1"/>
                </a:solidFill>
              </a:rPr>
              <a:t>HTML</a:t>
            </a:r>
            <a:r>
              <a:rPr lang="ko-KR" altLang="en-US" dirty="0">
                <a:solidFill>
                  <a:schemeClr val="tx1"/>
                </a:solidFill>
              </a:rPr>
              <a:t>이나 </a:t>
            </a:r>
            <a:r>
              <a:rPr lang="en-US" altLang="ko-KR" dirty="0">
                <a:solidFill>
                  <a:schemeClr val="tx1"/>
                </a:solidFill>
              </a:rPr>
              <a:t>JavaScript</a:t>
            </a:r>
            <a:r>
              <a:rPr lang="ko-KR" altLang="en-US" dirty="0">
                <a:solidFill>
                  <a:schemeClr val="tx1"/>
                </a:solidFill>
              </a:rPr>
              <a:t>를 직접 작성하지 않고도 현대적인 웹 그래픽 사용자 인터페이스</a:t>
            </a:r>
            <a:r>
              <a:rPr lang="en-US" altLang="ko-KR" dirty="0">
                <a:solidFill>
                  <a:schemeClr val="tx1"/>
                </a:solidFill>
              </a:rPr>
              <a:t>(GUI)</a:t>
            </a:r>
            <a:r>
              <a:rPr lang="ko-KR" altLang="en-US" dirty="0">
                <a:solidFill>
                  <a:schemeClr val="tx1"/>
                </a:solidFill>
              </a:rPr>
              <a:t>를 구현할 수 있게 해줍니다</a:t>
            </a:r>
            <a:r>
              <a:rPr lang="en-US" altLang="ko-KR" dirty="0"/>
              <a:t>. </a:t>
            </a:r>
          </a:p>
          <a:p>
            <a:r>
              <a:rPr lang="ko-KR" altLang="en-US" dirty="0">
                <a:solidFill>
                  <a:schemeClr val="tx1"/>
                </a:solidFill>
              </a:rPr>
              <a:t>이를 통해 </a:t>
            </a:r>
            <a:r>
              <a:rPr lang="en-US" altLang="ko-KR" dirty="0">
                <a:solidFill>
                  <a:schemeClr val="tx1"/>
                </a:solidFill>
              </a:rPr>
              <a:t>Java </a:t>
            </a:r>
            <a:r>
              <a:rPr lang="ko-KR" altLang="en-US" dirty="0">
                <a:solidFill>
                  <a:schemeClr val="tx1"/>
                </a:solidFill>
              </a:rPr>
              <a:t>개발자는 서버 측에서만 코드를 작성하여 복잡한 웹 애플리케이션을 구축할 수 있습니다</a:t>
            </a:r>
            <a:r>
              <a:rPr lang="en-US" altLang="ko-KR" dirty="0">
                <a:solidFill>
                  <a:schemeClr val="tx1"/>
                </a:solidFill>
              </a:rPr>
              <a:t>.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52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4F982F-C85D-FF1E-C768-3D89D7B98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714822"/>
          </a:xfrm>
        </p:spPr>
        <p:txBody>
          <a:bodyPr/>
          <a:lstStyle/>
          <a:p>
            <a:r>
              <a:rPr lang="en-US" altLang="ko-KR" dirty="0" err="1">
                <a:solidFill>
                  <a:srgbClr val="00B0F0"/>
                </a:solidFill>
              </a:rPr>
              <a:t>Vaadin</a:t>
            </a:r>
            <a:r>
              <a:rPr lang="ko-KR" altLang="en-US" dirty="0">
                <a:solidFill>
                  <a:srgbClr val="00B0F0"/>
                </a:solidFill>
              </a:rPr>
              <a:t>을 추천하는 이유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CA0988B-82DD-FA9F-50B9-62B231FF3D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36228" y="1239032"/>
            <a:ext cx="83111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단순한 개발 프로세스</a:t>
            </a: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백엔드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코드만으로도 전체 애플리케이션을 개발할 수 있어</a:t>
            </a:r>
            <a:endParaRPr lang="en-US" altLang="ko-KR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개발 생산성이 높습니다.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ko-KR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풍부한 컴포넌트와 레이아웃</a:t>
            </a: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다양한 UI 컴포넌트와 레이아웃을 제공하여 데스크톱 애플리케이션과 유사한 사용자 경험을 웹에서 구현할 수 있습니다</a:t>
            </a:r>
          </a:p>
        </p:txBody>
      </p:sp>
    </p:spTree>
    <p:extLst>
      <p:ext uri="{BB962C8B-B14F-4D97-AF65-F5344CB8AC3E}">
        <p14:creationId xmlns:p14="http://schemas.microsoft.com/office/powerpoint/2010/main" val="2092906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+mn-ea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+mn-ea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+mn-ea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+mn-ea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+mn-ea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+mn-ea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+mn-ea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ea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+mn-ea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+mn-ea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+mn-ea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+mn-ea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+mn-ea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+mn-ea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 ExtraBold"/>
        <a:ea typeface="나눔고딕 ExtraBold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9609</TotalTime>
  <Words>245</Words>
  <Application>Microsoft Office PowerPoint</Application>
  <PresentationFormat>화면 슬라이드 쇼(16:9)</PresentationFormat>
  <Paragraphs>30</Paragraphs>
  <Slides>6</Slides>
  <Notes>3</Notes>
  <HiddenSlides>0</HiddenSlides>
  <MMClips>2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나눔고딕 ExtraBold</vt:lpstr>
      <vt:lpstr>Arial</vt:lpstr>
      <vt:lpstr>나눔고딕</vt:lpstr>
      <vt:lpstr>AR HERMANN</vt:lpstr>
      <vt:lpstr>맑은 고딕</vt:lpstr>
      <vt:lpstr>Office Theme</vt:lpstr>
      <vt:lpstr>PowerPoint 프레젠테이션</vt:lpstr>
      <vt:lpstr>Vaadin을 이용한 프론트엔드 개발</vt:lpstr>
      <vt:lpstr>Vaadin 이란?</vt:lpstr>
      <vt:lpstr>Vaadin을 추천하는 이유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재윤 정</cp:lastModifiedBy>
  <cp:revision>112</cp:revision>
  <dcterms:created xsi:type="dcterms:W3CDTF">2017-03-17T07:48:16Z</dcterms:created>
  <dcterms:modified xsi:type="dcterms:W3CDTF">2024-12-12T17:10:07Z</dcterms:modified>
</cp:coreProperties>
</file>