
<file path=[Content_Types].xml><?xml version="1.0" encoding="utf-8"?>
<Types xmlns="http://schemas.openxmlformats.org/package/2006/content-types">
  <Default Extension="fntdata" ContentType="application/x-fontdata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4"/>
  </p:notesMasterIdLst>
  <p:sldIdLst>
    <p:sldId id="347" r:id="rId2"/>
    <p:sldId id="316" r:id="rId3"/>
    <p:sldId id="349" r:id="rId4"/>
    <p:sldId id="350" r:id="rId5"/>
    <p:sldId id="351" r:id="rId6"/>
    <p:sldId id="354" r:id="rId7"/>
    <p:sldId id="355" r:id="rId8"/>
    <p:sldId id="356" r:id="rId9"/>
    <p:sldId id="352" r:id="rId10"/>
    <p:sldId id="353" r:id="rId11"/>
    <p:sldId id="344" r:id="rId12"/>
    <p:sldId id="346" r:id="rId13"/>
  </p:sldIdLst>
  <p:sldSz cx="9144000" cy="5143500" type="screen16x9"/>
  <p:notesSz cx="6858000" cy="9144000"/>
  <p:embeddedFontLst>
    <p:embeddedFont>
      <p:font typeface="맑은 고딕" panose="020B0503020000020004" pitchFamily="34" charset="-127"/>
      <p:regular r:id="rId15"/>
      <p:bold r:id="rId16"/>
    </p:embeddedFont>
    <p:embeddedFont>
      <p:font typeface="AR HERMANN" panose="02000000000000000000" pitchFamily="2" charset="0"/>
      <p:regular r:id="rId17"/>
    </p:embeddedFont>
    <p:embeddedFont>
      <p:font typeface="Cambria" panose="02040503050406030204" pitchFamily="18" charset="0"/>
      <p:regular r:id="rId18"/>
      <p:bold r:id="rId19"/>
      <p:italic r:id="rId20"/>
      <p:boldItalic r:id="rId21"/>
    </p:embeddedFont>
  </p:embeddedFontLst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35" autoAdjust="0"/>
    <p:restoredTop sz="71406" autoAdjust="0"/>
  </p:normalViewPr>
  <p:slideViewPr>
    <p:cSldViewPr snapToGrid="0">
      <p:cViewPr varScale="1">
        <p:scale>
          <a:sx n="100" d="100"/>
          <a:sy n="100" d="100"/>
        </p:scale>
        <p:origin x="17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F6C2B-BA23-4B6F-A16C-E83E1A24F26C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09C8C-1C0B-460F-A188-A3D13441D7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414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7661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6568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985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8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4293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6404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1618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1255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05528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6221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4830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35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7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65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23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14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9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25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03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13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773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19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2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07168"/>
            <a:ext cx="7886700" cy="342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14F1D-BB12-4672-BB3C-1516046A1FA4}" type="datetimeFigureOut">
              <a:rPr lang="ko-KR" altLang="en-US" smtClean="0"/>
              <a:t>2023. 6. 19.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751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hyperlink" Target="https://www.youtube.com/c/SoftwareToolTime" TargetMode="External"/><Relationship Id="rId4" Type="http://schemas.openxmlformats.org/officeDocument/2006/relationships/notesSlide" Target="../notesSlides/notesSlide11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onorepo.tool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ssetbox.github.io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24769" y="1802313"/>
            <a:ext cx="563035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S</a:t>
            </a:r>
            <a:r>
              <a:rPr lang="en-US" altLang="ko-KR" sz="4400" dirty="0">
                <a:latin typeface="AR HERMANN" panose="02000000000000000000" pitchFamily="2" charset="0"/>
              </a:rPr>
              <a:t>oft</a:t>
            </a:r>
            <a:r>
              <a:rPr lang="en-US" altLang="ko-KR" sz="4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 HERMANN" panose="02000000000000000000" pitchFamily="2" charset="0"/>
              </a:rPr>
              <a:t>w</a:t>
            </a:r>
            <a:r>
              <a:rPr lang="en-US" altLang="ko-KR" sz="4400" dirty="0">
                <a:latin typeface="AR HERMANN" panose="02000000000000000000" pitchFamily="2" charset="0"/>
              </a:rPr>
              <a:t>are </a:t>
            </a:r>
            <a:r>
              <a:rPr lang="en-US" altLang="ko-KR" sz="4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ool </a:t>
            </a:r>
            <a:r>
              <a:rPr lang="en-US" altLang="ko-KR" sz="4400" dirty="0">
                <a:solidFill>
                  <a:srgbClr val="FFC000"/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ime</a:t>
            </a:r>
            <a:endParaRPr lang="ko-KR" altLang="en-US" sz="4400" dirty="0">
              <a:latin typeface="AR HERMANN" panose="02000000000000000000" pitchFamily="2" charset="0"/>
            </a:endParaRPr>
          </a:p>
        </p:txBody>
      </p:sp>
      <p:pic>
        <p:nvPicPr>
          <p:cNvPr id="12" name="그래픽 1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8880" y="1780171"/>
            <a:ext cx="1224267" cy="124758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026" name="Picture 2" descr="Creative Commons">
            <a:extLst>
              <a:ext uri="{FF2B5EF4-FFF2-40B4-BE49-F238E27FC236}">
                <a16:creationId xmlns:a16="http://schemas.microsoft.com/office/drawing/2014/main" id="{2DCAC4BA-2943-451C-A1DB-EBE3FE34B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99" y="2683390"/>
            <a:ext cx="1287379" cy="31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2531412B-F6C5-4F12-9A19-53BF3016D2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3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08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08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3">
                                          <p:stCondLst>
                                            <p:cond delay="205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08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0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8" y="299037"/>
            <a:ext cx="7886861" cy="799582"/>
          </a:xfrm>
        </p:spPr>
        <p:txBody>
          <a:bodyPr>
            <a:normAutofit/>
          </a:bodyPr>
          <a:lstStyle/>
          <a:p>
            <a:r>
              <a:rPr lang="ko-KR" altLang="en-US" sz="2000" b="1" dirty="0">
                <a:solidFill>
                  <a:srgbClr val="00B0F0"/>
                </a:solidFill>
                <a:latin typeface="+mn-lt"/>
                <a:ea typeface="+mn-ea"/>
              </a:rPr>
              <a:t>공통 아이콘 라이브러리 구성법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6E0E5C-681A-5CA0-3267-BE40B54A5DF7}"/>
              </a:ext>
            </a:extLst>
          </p:cNvPr>
          <p:cNvSpPr txBox="1"/>
          <p:nvPr/>
        </p:nvSpPr>
        <p:spPr>
          <a:xfrm>
            <a:off x="4069298" y="227936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ore-KR" altLang="en-US" sz="3200" dirty="0"/>
              <a:t>시연</a:t>
            </a:r>
          </a:p>
        </p:txBody>
      </p:sp>
    </p:spTree>
    <p:extLst>
      <p:ext uri="{BB962C8B-B14F-4D97-AF65-F5344CB8AC3E}">
        <p14:creationId xmlns:p14="http://schemas.microsoft.com/office/powerpoint/2010/main" val="2520153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628650" y="558266"/>
            <a:ext cx="7886700" cy="4074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Tool Time (</a:t>
            </a:r>
            <a:r>
              <a:rPr lang="ko-KR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소프트웨어 툴 타임</a:t>
            </a: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(CC-BY-NC 4.0) Ajou University</a:t>
            </a:r>
          </a:p>
          <a:p>
            <a:pPr marL="0" indent="0" algn="ctr">
              <a:buNone/>
            </a:pP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Visit “Software Tool Time” channel in YouTube :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https://www.youtube.com/c/SoftwareToolTime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1600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product names, trademarks, and/or company names are used solely for identification and belong to their respective owners.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“Software Tool Time” video is licensed to the public under a Creative Commons Attribution 4.0 License  (https://creativecommons.org/license/by/4.0/) 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Twin </a:t>
            </a:r>
            <a:r>
              <a:rPr lang="en-US" altLang="ko-KR" sz="15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Musicom’s</a:t>
            </a:r>
            <a:r>
              <a:rPr lang="ko-KR" altLang="en-US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African Drums (Sting) is licensed to the to the public under a Creative Commons Attribution 4.0 License (Artist: http://www.twinmusicom.org/)</a:t>
            </a:r>
          </a:p>
        </p:txBody>
      </p:sp>
      <p:pic>
        <p:nvPicPr>
          <p:cNvPr id="2050" name="Picture 2" descr="Creative Commons">
            <a:extLst>
              <a:ext uri="{FF2B5EF4-FFF2-40B4-BE49-F238E27FC236}">
                <a16:creationId xmlns:a16="http://schemas.microsoft.com/office/drawing/2014/main" id="{6AE06B9F-FD0B-4C77-AC7E-03A6408D6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632723"/>
            <a:ext cx="1159042" cy="2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948356DE-CE21-4391-8E51-CF1FEFD7FB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8758" y="268669"/>
            <a:ext cx="743671" cy="75783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6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B87ECA76-32A7-4267-9D4E-8F36C49682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1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67FD49-CD4C-E222-0C49-99B102DD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C1AD47-9AE2-C62C-A443-3CDB403E6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15B1B90-0073-13FD-4BE6-308A75953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73"/>
            <a:ext cx="9241766" cy="514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41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8" y="299037"/>
            <a:ext cx="7886861" cy="799582"/>
          </a:xfrm>
        </p:spPr>
        <p:txBody>
          <a:bodyPr>
            <a:normAutofit/>
          </a:bodyPr>
          <a:lstStyle/>
          <a:p>
            <a:r>
              <a:rPr lang="ko-KR" altLang="en-US" sz="2000" b="1" dirty="0" err="1">
                <a:solidFill>
                  <a:srgbClr val="00B0F0"/>
                </a:solidFill>
                <a:latin typeface="+mn-lt"/>
                <a:ea typeface="+mn-ea"/>
              </a:rPr>
              <a:t>프론트엔드</a:t>
            </a:r>
            <a:r>
              <a:rPr lang="ko-KR" altLang="en-US" sz="2000" b="1" dirty="0">
                <a:solidFill>
                  <a:srgbClr val="00B0F0"/>
                </a:solidFill>
                <a:latin typeface="+mn-lt"/>
                <a:ea typeface="+mn-ea"/>
              </a:rPr>
              <a:t> 프로젝트에서 효율적인 </a:t>
            </a:r>
            <a:r>
              <a:rPr lang="en-US" altLang="ko-KR" sz="2000" b="1" dirty="0">
                <a:solidFill>
                  <a:srgbClr val="00B0F0"/>
                </a:solidFill>
                <a:latin typeface="+mn-lt"/>
                <a:ea typeface="+mn-ea"/>
              </a:rPr>
              <a:t>asset </a:t>
            </a:r>
            <a:r>
              <a:rPr lang="ko-KR" altLang="en-US" sz="2000" b="1" dirty="0">
                <a:solidFill>
                  <a:srgbClr val="00B0F0"/>
                </a:solidFill>
                <a:latin typeface="+mn-lt"/>
                <a:ea typeface="+mn-ea"/>
              </a:rPr>
              <a:t>관리 방법 및</a:t>
            </a:r>
            <a:br>
              <a:rPr lang="en-US" altLang="ko-KR" sz="2000" b="1" dirty="0">
                <a:solidFill>
                  <a:srgbClr val="00B0F0"/>
                </a:solidFill>
                <a:latin typeface="+mn-lt"/>
                <a:ea typeface="+mn-ea"/>
              </a:rPr>
            </a:br>
            <a:r>
              <a:rPr lang="ko-KR" altLang="en-US" sz="2000" b="1" dirty="0">
                <a:solidFill>
                  <a:srgbClr val="00B0F0"/>
                </a:solidFill>
                <a:latin typeface="+mn-lt"/>
                <a:ea typeface="+mn-ea"/>
              </a:rPr>
              <a:t>공용 아이콘 라이브러리 구성법 </a:t>
            </a:r>
            <a:r>
              <a:rPr lang="en-US" altLang="ko-KR" sz="2000" b="1" dirty="0">
                <a:solidFill>
                  <a:srgbClr val="00B0F0"/>
                </a:solidFill>
                <a:latin typeface="+mn-lt"/>
                <a:ea typeface="+mn-ea"/>
              </a:rPr>
              <a:t>(feat. </a:t>
            </a:r>
            <a:r>
              <a:rPr lang="en-US" altLang="ko-KR" sz="2000" b="1" dirty="0" err="1">
                <a:solidFill>
                  <a:srgbClr val="00B0F0"/>
                </a:solidFill>
                <a:latin typeface="+mn-lt"/>
                <a:ea typeface="+mn-ea"/>
              </a:rPr>
              <a:t>assetbox</a:t>
            </a:r>
            <a:r>
              <a:rPr lang="en-US" altLang="ko-KR" sz="2000" b="1" dirty="0">
                <a:solidFill>
                  <a:srgbClr val="00B0F0"/>
                </a:solidFill>
                <a:latin typeface="+mn-lt"/>
                <a:ea typeface="+mn-ea"/>
              </a:rPr>
              <a:t>)</a:t>
            </a:r>
            <a:endParaRPr lang="ko-KR" altLang="en-US" sz="20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ko-KR" altLang="en-US" sz="2000" dirty="0"/>
              <a:t>강사</a:t>
            </a:r>
            <a:endParaRPr lang="en-US" altLang="ko-KR" sz="2000" dirty="0"/>
          </a:p>
          <a:p>
            <a:pPr lvl="1"/>
            <a:r>
              <a:rPr lang="ko-KR" altLang="en-US" sz="1600" dirty="0"/>
              <a:t>강선규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목표</a:t>
            </a:r>
            <a:endParaRPr lang="en-US" altLang="ko-KR" sz="2000" dirty="0"/>
          </a:p>
          <a:p>
            <a:pPr lvl="1"/>
            <a:r>
              <a:rPr lang="ko-KR" altLang="en-US" sz="1600" dirty="0" err="1"/>
              <a:t>프론트엔드</a:t>
            </a:r>
            <a:r>
              <a:rPr lang="ko-KR" altLang="en-US" sz="1600" dirty="0"/>
              <a:t> 프로젝트에서 </a:t>
            </a:r>
            <a:r>
              <a:rPr lang="en-US" altLang="ko-KR" sz="1600" dirty="0"/>
              <a:t>asset</a:t>
            </a:r>
            <a:r>
              <a:rPr lang="ko-KR" altLang="en-US" sz="1600" dirty="0"/>
              <a:t>을 효율적으로 관리할 수 있다</a:t>
            </a:r>
            <a:r>
              <a:rPr lang="en-US" altLang="ko-KR" sz="1600" dirty="0"/>
              <a:t>.</a:t>
            </a:r>
          </a:p>
          <a:p>
            <a:pPr lvl="1"/>
            <a:r>
              <a:rPr lang="ko-KR" altLang="en-US" sz="1600" dirty="0"/>
              <a:t>공용 아이콘 라이브러리를 만들 수 있다</a:t>
            </a:r>
            <a:r>
              <a:rPr lang="en-US" altLang="ko-KR" sz="1600" dirty="0"/>
              <a:t>.</a:t>
            </a:r>
          </a:p>
          <a:p>
            <a:pPr lvl="1"/>
            <a:r>
              <a:rPr lang="en-US" altLang="ko-KR" sz="1600" dirty="0" err="1"/>
              <a:t>Assetbox</a:t>
            </a:r>
            <a:r>
              <a:rPr lang="ko-KR" altLang="en-US" sz="1600" dirty="0"/>
              <a:t>의 사용법을 숙지할 수 있다</a:t>
            </a:r>
            <a:r>
              <a:rPr lang="en-US" altLang="ko-KR" sz="1600" dirty="0"/>
              <a:t>.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사전 준비</a:t>
            </a:r>
            <a:endParaRPr lang="en-US" altLang="ko-KR" sz="2000" dirty="0"/>
          </a:p>
          <a:p>
            <a:pPr lvl="1"/>
            <a:r>
              <a:rPr lang="en" altLang="ko-KR" sz="1700" dirty="0">
                <a:hlinkClick r:id="rId3"/>
              </a:rPr>
              <a:t>https://monorepo.tools/</a:t>
            </a:r>
            <a:endParaRPr lang="en" altLang="ko-KR" sz="1700" dirty="0"/>
          </a:p>
          <a:p>
            <a:pPr lvl="1"/>
            <a:r>
              <a:rPr lang="en" altLang="ko-KR" sz="1700" dirty="0">
                <a:hlinkClick r:id="rId4"/>
              </a:rPr>
              <a:t>https://</a:t>
            </a:r>
            <a:r>
              <a:rPr lang="en-US" altLang="ko-KR" sz="1700" dirty="0">
                <a:hlinkClick r:id="rId4"/>
              </a:rPr>
              <a:t>assetbox.github.io</a:t>
            </a:r>
            <a:r>
              <a:rPr lang="en-US" altLang="ko-KR" sz="1700" dirty="0"/>
              <a:t> </a:t>
            </a:r>
            <a:endParaRPr lang="en" altLang="ko-KR" sz="1700" dirty="0"/>
          </a:p>
          <a:p>
            <a:pPr lvl="1"/>
            <a:endParaRPr lang="en-US" altLang="ko-KR" sz="17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60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8" y="299037"/>
            <a:ext cx="7886861" cy="799582"/>
          </a:xfrm>
        </p:spPr>
        <p:txBody>
          <a:bodyPr>
            <a:normAutofit/>
          </a:bodyPr>
          <a:lstStyle/>
          <a:p>
            <a:r>
              <a:rPr lang="en-US" altLang="ko-KR" sz="2000" b="1" dirty="0" err="1">
                <a:solidFill>
                  <a:srgbClr val="00B0F0"/>
                </a:solidFill>
                <a:latin typeface="+mn-lt"/>
                <a:ea typeface="+mn-ea"/>
              </a:rPr>
              <a:t>AssetBox</a:t>
            </a:r>
            <a:r>
              <a:rPr lang="ko-KR" altLang="en-US" sz="2000" b="1" dirty="0">
                <a:solidFill>
                  <a:srgbClr val="00B0F0"/>
                </a:solidFill>
                <a:latin typeface="+mn-lt"/>
                <a:ea typeface="+mn-ea"/>
              </a:rPr>
              <a:t> 란</a:t>
            </a:r>
            <a:r>
              <a:rPr lang="en-US" altLang="ko-KR" sz="2000" b="1" dirty="0">
                <a:solidFill>
                  <a:srgbClr val="00B0F0"/>
                </a:solidFill>
                <a:latin typeface="+mn-lt"/>
                <a:ea typeface="+mn-ea"/>
              </a:rPr>
              <a:t>?</a:t>
            </a:r>
            <a:endParaRPr lang="ko-KR" altLang="en-US" sz="20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9F97DDA-C225-E20A-ED90-8E1FA8414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1" y="1073219"/>
            <a:ext cx="7772400" cy="37751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10C38C-1169-3B2F-991F-B495153CDBB0}"/>
              </a:ext>
            </a:extLst>
          </p:cNvPr>
          <p:cNvSpPr txBox="1"/>
          <p:nvPr/>
        </p:nvSpPr>
        <p:spPr>
          <a:xfrm>
            <a:off x="5663916" y="703887"/>
            <a:ext cx="2813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ore-KR" dirty="0"/>
              <a:t>https://</a:t>
            </a:r>
            <a:r>
              <a:rPr kumimoji="1" lang="en-US" altLang="ko-Kore-KR" dirty="0" err="1"/>
              <a:t>assetbox.github.io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228593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8" y="299037"/>
            <a:ext cx="7886861" cy="799582"/>
          </a:xfrm>
        </p:spPr>
        <p:txBody>
          <a:bodyPr>
            <a:normAutofit/>
          </a:bodyPr>
          <a:lstStyle/>
          <a:p>
            <a:r>
              <a:rPr lang="en-US" altLang="ko-KR" sz="2000" b="1" dirty="0" err="1">
                <a:solidFill>
                  <a:srgbClr val="00B0F0"/>
                </a:solidFill>
                <a:latin typeface="+mn-lt"/>
                <a:ea typeface="+mn-ea"/>
              </a:rPr>
              <a:t>AssetBox</a:t>
            </a:r>
            <a:r>
              <a:rPr lang="ko-KR" altLang="en-US" sz="2000" b="1" dirty="0">
                <a:solidFill>
                  <a:srgbClr val="00B0F0"/>
                </a:solidFill>
                <a:latin typeface="+mn-lt"/>
                <a:ea typeface="+mn-ea"/>
              </a:rPr>
              <a:t> 란</a:t>
            </a:r>
            <a:r>
              <a:rPr lang="en-US" altLang="ko-KR" sz="2000" b="1" dirty="0">
                <a:solidFill>
                  <a:srgbClr val="00B0F0"/>
                </a:solidFill>
                <a:latin typeface="+mn-lt"/>
                <a:ea typeface="+mn-ea"/>
              </a:rPr>
              <a:t>?</a:t>
            </a:r>
            <a:endParaRPr lang="ko-KR" altLang="en-US" sz="20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D1510DB2-5602-E83E-69B8-3905348FF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259955"/>
            <a:ext cx="7010400" cy="3314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747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8" y="299037"/>
            <a:ext cx="7886861" cy="799582"/>
          </a:xfrm>
        </p:spPr>
        <p:txBody>
          <a:bodyPr>
            <a:normAutofit/>
          </a:bodyPr>
          <a:lstStyle/>
          <a:p>
            <a:r>
              <a:rPr lang="en-US" altLang="ko-KR" sz="2000" b="1" dirty="0" err="1">
                <a:solidFill>
                  <a:srgbClr val="00B0F0"/>
                </a:solidFill>
                <a:latin typeface="+mn-lt"/>
                <a:ea typeface="+mn-ea"/>
              </a:rPr>
              <a:t>AssetBox</a:t>
            </a:r>
            <a:r>
              <a:rPr lang="ko-KR" altLang="en-US" sz="2000" b="1" dirty="0">
                <a:solidFill>
                  <a:srgbClr val="00B0F0"/>
                </a:solidFill>
                <a:latin typeface="+mn-lt"/>
                <a:ea typeface="+mn-ea"/>
              </a:rPr>
              <a:t> 적용방법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176B8B-494E-8537-341F-E22B2DA83A6E}"/>
              </a:ext>
            </a:extLst>
          </p:cNvPr>
          <p:cNvSpPr txBox="1"/>
          <p:nvPr/>
        </p:nvSpPr>
        <p:spPr>
          <a:xfrm>
            <a:off x="4069298" y="227936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ko-Kore-KR" altLang="en-US" sz="3200" dirty="0"/>
              <a:t>시연</a:t>
            </a:r>
          </a:p>
        </p:txBody>
      </p:sp>
    </p:spTree>
    <p:extLst>
      <p:ext uri="{BB962C8B-B14F-4D97-AF65-F5344CB8AC3E}">
        <p14:creationId xmlns:p14="http://schemas.microsoft.com/office/powerpoint/2010/main" val="4201351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8" y="299037"/>
            <a:ext cx="7886861" cy="799582"/>
          </a:xfrm>
        </p:spPr>
        <p:txBody>
          <a:bodyPr>
            <a:normAutofit/>
          </a:bodyPr>
          <a:lstStyle/>
          <a:p>
            <a:r>
              <a:rPr lang="ko-KR" altLang="en-US" sz="2000" b="1" dirty="0">
                <a:solidFill>
                  <a:srgbClr val="00B0F0"/>
                </a:solidFill>
                <a:latin typeface="+mn-lt"/>
                <a:ea typeface="+mn-ea"/>
              </a:rPr>
              <a:t>공통 아이콘 라이브러리 구성법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176B8B-494E-8537-341F-E22B2DA83A6E}"/>
              </a:ext>
            </a:extLst>
          </p:cNvPr>
          <p:cNvSpPr txBox="1"/>
          <p:nvPr/>
        </p:nvSpPr>
        <p:spPr>
          <a:xfrm>
            <a:off x="1796240" y="2177762"/>
            <a:ext cx="55515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ko-Kore-KR" altLang="en-US" sz="3200" dirty="0"/>
              <a:t>회사에서</a:t>
            </a:r>
            <a:r>
              <a:rPr kumimoji="1" lang="ko-KR" altLang="en-US" sz="3200" dirty="0"/>
              <a:t> 개발하는</a:t>
            </a:r>
            <a:endParaRPr kumimoji="1" lang="en-US" altLang="ko-KR" sz="3200" dirty="0"/>
          </a:p>
          <a:p>
            <a:pPr algn="ctr"/>
            <a:r>
              <a:rPr kumimoji="1" lang="ko-KR" altLang="en-US" sz="3200" dirty="0"/>
              <a:t>프로젝트가 많다면 어떨까요 </a:t>
            </a:r>
            <a:r>
              <a:rPr kumimoji="1" lang="en-US" altLang="ko-KR" sz="3200" dirty="0"/>
              <a:t>?</a:t>
            </a:r>
            <a:endParaRPr kumimoji="1" lang="ko-Kore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403544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8" y="299037"/>
            <a:ext cx="7886861" cy="799582"/>
          </a:xfrm>
        </p:spPr>
        <p:txBody>
          <a:bodyPr>
            <a:normAutofit/>
          </a:bodyPr>
          <a:lstStyle/>
          <a:p>
            <a:r>
              <a:rPr lang="ko-KR" altLang="en-US" sz="2000" b="1" dirty="0">
                <a:solidFill>
                  <a:srgbClr val="00B0F0"/>
                </a:solidFill>
                <a:latin typeface="+mn-lt"/>
                <a:ea typeface="+mn-ea"/>
              </a:rPr>
              <a:t>공통 아이콘 라이브러리 구성법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B86F8814-D231-3582-CB4C-FD2750C4A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098619"/>
            <a:ext cx="7772400" cy="341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17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8" y="299037"/>
            <a:ext cx="7886861" cy="799582"/>
          </a:xfrm>
        </p:spPr>
        <p:txBody>
          <a:bodyPr>
            <a:normAutofit/>
          </a:bodyPr>
          <a:lstStyle/>
          <a:p>
            <a:r>
              <a:rPr lang="ko-KR" altLang="en-US" sz="2000" b="1" dirty="0">
                <a:solidFill>
                  <a:srgbClr val="00B0F0"/>
                </a:solidFill>
                <a:latin typeface="+mn-lt"/>
                <a:ea typeface="+mn-ea"/>
              </a:rPr>
              <a:t>공통 아이콘 라이브러리 구성법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93C172DF-237F-09FC-C305-F590E2DBE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00" y="1098619"/>
            <a:ext cx="7416800" cy="3643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487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8" y="299037"/>
            <a:ext cx="7886861" cy="799582"/>
          </a:xfrm>
        </p:spPr>
        <p:txBody>
          <a:bodyPr>
            <a:normAutofit/>
          </a:bodyPr>
          <a:lstStyle/>
          <a:p>
            <a:r>
              <a:rPr lang="ko-KR" altLang="en-US" sz="2000" b="1" dirty="0">
                <a:solidFill>
                  <a:srgbClr val="00B0F0"/>
                </a:solidFill>
                <a:latin typeface="+mn-lt"/>
                <a:ea typeface="+mn-ea"/>
              </a:rPr>
              <a:t>공통 아이콘 라이브러리 구성법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68481B5-3BBA-CF96-3743-51CFCDBFA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006521"/>
            <a:ext cx="7772400" cy="38379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E3405F-249A-DB25-9E04-67F4A0CC5618}"/>
              </a:ext>
            </a:extLst>
          </p:cNvPr>
          <p:cNvSpPr txBox="1"/>
          <p:nvPr/>
        </p:nvSpPr>
        <p:spPr>
          <a:xfrm>
            <a:off x="3730146" y="7766"/>
            <a:ext cx="54138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" altLang="ko-Kore-KR" sz="1400" dirty="0"/>
              <a:t>https://</a:t>
            </a:r>
            <a:r>
              <a:rPr kumimoji="1" lang="en" altLang="ko-Kore-KR" sz="1400" dirty="0" err="1"/>
              <a:t>assetbox.github.io</a:t>
            </a:r>
            <a:r>
              <a:rPr kumimoji="1" lang="en" altLang="ko-Kore-KR" sz="1400" dirty="0"/>
              <a:t>/docs/icon-build/</a:t>
            </a:r>
            <a:r>
              <a:rPr kumimoji="1" lang="en" altLang="ko-Kore-KR" sz="1400" dirty="0" err="1"/>
              <a:t>svg</a:t>
            </a:r>
            <a:r>
              <a:rPr kumimoji="1" lang="en" altLang="ko-Kore-KR" sz="1400" dirty="0"/>
              <a:t>-to-react-component</a:t>
            </a:r>
            <a:endParaRPr kumimoji="1" lang="ko-Kore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108186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2&quot;/&gt;&lt;property id=&quot;20307&quot; value=&quot;256&quot;/&gt;&lt;/object&gt;&lt;object type=&quot;3&quot; unique_id=&quot;10004&quot;&gt;&lt;property id=&quot;20148&quot; value=&quot;5&quot;/&gt;&lt;property id=&quot;20300&quot; value=&quot;Slide 6&quot;/&gt;&lt;property id=&quot;20307&quot; value=&quot;257&quot;/&gt;&lt;/object&gt;&lt;object type=&quot;3&quot; unique_id=&quot;10021&quot;&gt;&lt;property id=&quot;20148&quot; value=&quot;5&quot;/&gt;&lt;property id=&quot;20300&quot; value=&quot;Slide 3 - &amp;quot;Lecture : vi editor 초보편&amp;quot;&quot;/&gt;&lt;property id=&quot;20307&quot; value=&quot;258&quot;/&gt;&lt;/object&gt;&lt;object type=&quot;3&quot; unique_id=&quot;10047&quot;&gt;&lt;property id=&quot;20148&quot; value=&quot;5&quot;/&gt;&lt;property id=&quot;20300&quot; value=&quot;Slide 4 - &amp;quot;여기 부터 강의&amp;quot;&quot;/&gt;&lt;property id=&quot;20307&quot; value=&quot;260&quot;/&gt;&lt;/object&gt;&lt;object type=&quot;3&quot; unique_id=&quot;10048&quot;&gt;&lt;property id=&quot;20148&quot; value=&quot;5&quot;/&gt;&lt;property id=&quot;20300&quot; value=&quot;Slide 5 - &amp;quot;Lecture : vi editor 초보편&amp;quot;&quot;/&gt;&lt;property id=&quot;20307&quot; value=&quot;259&quot;/&gt;&lt;/object&gt;&lt;object type=&quot;3&quot; unique_id=&quot;10071&quot;&gt;&lt;property id=&quot;20148&quot; value=&quot;5&quot;/&gt;&lt;property id=&quot;20300&quot; value=&quot;Slide 1 - &amp;quot;Are you ready?&amp;quot;&quot;/&gt;&lt;property id=&quot;20307&quot; value=&quot;261&quot;/&gt;&lt;/object&gt;&lt;/object&gt;&lt;object type=&quot;8&quot; unique_id=&quot;1000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맑은 고딕"/>
        <a:cs typeface=""/>
      </a:majorFont>
      <a:minorFont>
        <a:latin typeface="Cambria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10067</TotalTime>
  <Words>252</Words>
  <Application>Microsoft Macintosh PowerPoint</Application>
  <PresentationFormat>화면 슬라이드 쇼(16:9)</PresentationFormat>
  <Paragraphs>46</Paragraphs>
  <Slides>12</Slides>
  <Notes>11</Notes>
  <HiddenSlides>0</HiddenSlides>
  <MMClips>2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맑은 고딕</vt:lpstr>
      <vt:lpstr>Cambria</vt:lpstr>
      <vt:lpstr>Arial</vt:lpstr>
      <vt:lpstr>AR HERMANN</vt:lpstr>
      <vt:lpstr>Office Theme</vt:lpstr>
      <vt:lpstr>PowerPoint 프레젠테이션</vt:lpstr>
      <vt:lpstr>프론트엔드 프로젝트에서 효율적인 asset 관리 방법 및 공용 아이콘 라이브러리 구성법 (feat. assetbox)</vt:lpstr>
      <vt:lpstr>AssetBox 란?</vt:lpstr>
      <vt:lpstr>AssetBox 란?</vt:lpstr>
      <vt:lpstr>AssetBox 적용방법</vt:lpstr>
      <vt:lpstr>공통 아이콘 라이브러리 구성법</vt:lpstr>
      <vt:lpstr>공통 아이콘 라이브러리 구성법</vt:lpstr>
      <vt:lpstr>공통 아이콘 라이브러리 구성법</vt:lpstr>
      <vt:lpstr>공통 아이콘 라이브러리 구성법</vt:lpstr>
      <vt:lpstr>공통 아이콘 라이브러리 구성법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HyL</dc:creator>
  <cp:lastModifiedBy>강 선규</cp:lastModifiedBy>
  <cp:revision>133</cp:revision>
  <dcterms:created xsi:type="dcterms:W3CDTF">2017-03-17T07:48:16Z</dcterms:created>
  <dcterms:modified xsi:type="dcterms:W3CDTF">2023-06-19T15:19:34Z</dcterms:modified>
</cp:coreProperties>
</file>