
<file path=[Content_Types].xml><?xml version="1.0" encoding="utf-8"?>
<Types xmlns="http://schemas.openxmlformats.org/package/2006/content-types">
  <Default Extension="fntdata" ContentType="application/x-fontdata"/>
  <Default Extension="mp3" ContentType="audio/m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2" r:id="rId1"/>
  </p:sldMasterIdLst>
  <p:notesMasterIdLst>
    <p:notesMasterId r:id="rId11"/>
  </p:notesMasterIdLst>
  <p:sldIdLst>
    <p:sldId id="347" r:id="rId2"/>
    <p:sldId id="316" r:id="rId3"/>
    <p:sldId id="349" r:id="rId4"/>
    <p:sldId id="350" r:id="rId5"/>
    <p:sldId id="351" r:id="rId6"/>
    <p:sldId id="352" r:id="rId7"/>
    <p:sldId id="353" r:id="rId8"/>
    <p:sldId id="344" r:id="rId9"/>
    <p:sldId id="346" r:id="rId10"/>
  </p:sldIdLst>
  <p:sldSz cx="9144000" cy="5143500" type="screen16x9"/>
  <p:notesSz cx="6858000" cy="9144000"/>
  <p:embeddedFontLst>
    <p:embeddedFont>
      <p:font typeface="AR HERMANN" panose="020B0600000101010101" charset="0"/>
      <p:regular r:id="rId12"/>
    </p:embeddedFont>
    <p:embeddedFont>
      <p:font typeface="Cambria" panose="02040503050406030204" pitchFamily="18" charset="0"/>
      <p:regular r:id="rId13"/>
      <p:bold r:id="rId14"/>
      <p:italic r:id="rId15"/>
      <p:boldItalic r:id="rId16"/>
    </p:embeddedFont>
    <p:embeddedFont>
      <p:font typeface="맑은 고딕" panose="020B0503020000020004" pitchFamily="50" charset="-127"/>
      <p:regular r:id="rId17"/>
      <p:bold r:id="rId18"/>
    </p:embeddedFont>
  </p:embeddedFontLst>
  <p:custDataLst>
    <p:tags r:id="rId19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3" autoAdjust="0"/>
    <p:restoredTop sz="96361" autoAdjust="0"/>
  </p:normalViewPr>
  <p:slideViewPr>
    <p:cSldViewPr snapToGrid="0">
      <p:cViewPr varScale="1">
        <p:scale>
          <a:sx n="143" d="100"/>
          <a:sy n="143" d="100"/>
        </p:scale>
        <p:origin x="88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6F6C2B-BA23-4B6F-A16C-E83E1A24F26C}" type="datetimeFigureOut">
              <a:rPr lang="ko-KR" altLang="en-US" smtClean="0"/>
              <a:t>2023-06-23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709C8C-1C0B-460F-A188-A3D13441D7A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4145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77661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6689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49859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34963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2023-06-23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25351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2023-06-23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9279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2023-06-23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8650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92D050"/>
                </a:solidFill>
              </a:defRPr>
            </a:lvl1pPr>
          </a:lstStyle>
          <a:p>
            <a:pPr lvl="0"/>
            <a:r>
              <a:rPr lang="ko-KR" altLang="en-US" dirty="0"/>
              <a:t>마스터 텍스트 스타일 편집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2023-06-23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9237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2023-06-23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6149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2023-06-23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00194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2023-06-23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1255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2023-06-23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9031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2023-06-23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1130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2023-06-23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7736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2023-06-23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3199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926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207168"/>
            <a:ext cx="7886700" cy="34255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C14F1D-BB12-4672-BB3C-1516046A1FA4}" type="datetimeFigureOut">
              <a:rPr lang="ko-KR" altLang="en-US" smtClean="0"/>
              <a:t>2023-06-23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07516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audio" Target="../media/media1.mp3"/><Relationship Id="rId7" Type="http://schemas.openxmlformats.org/officeDocument/2006/relationships/image" Target="../media/image2.svg"/><Relationship Id="rId2" Type="http://schemas.microsoft.com/office/2007/relationships/media" Target="../media/media1.mp3"/><Relationship Id="rId1" Type="http://schemas.openxmlformats.org/officeDocument/2006/relationships/tags" Target="../tags/tag2.xm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9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ode.visualstudio.com/download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youtu.be/6hvwCSqc2EQ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hyperlink" Target="https://www.youtube.com/c/SoftwareToolTime" TargetMode="External"/><Relationship Id="rId4" Type="http://schemas.openxmlformats.org/officeDocument/2006/relationships/notesSlide" Target="../notesSlides/notesSlide3.xml"/><Relationship Id="rId9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524769" y="1802313"/>
            <a:ext cx="5630359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altLang="ko-KR" sz="4400" dirty="0">
                <a:solidFill>
                  <a:schemeClr val="accent4">
                    <a:lumMod val="40000"/>
                    <a:lumOff val="60000"/>
                  </a:schemeClr>
                </a:solidFill>
                <a:latin typeface="AR HERMANN" panose="02000000000000000000" pitchFamily="2" charset="0"/>
              </a:rPr>
              <a:t>S</a:t>
            </a:r>
            <a:r>
              <a:rPr lang="en-US" altLang="ko-KR" sz="4400" dirty="0">
                <a:latin typeface="AR HERMANN" panose="02000000000000000000" pitchFamily="2" charset="0"/>
              </a:rPr>
              <a:t>oft</a:t>
            </a:r>
            <a:r>
              <a:rPr lang="en-US" altLang="ko-KR" sz="4400" dirty="0">
                <a:solidFill>
                  <a:schemeClr val="accent5">
                    <a:lumMod val="60000"/>
                    <a:lumOff val="40000"/>
                  </a:schemeClr>
                </a:solidFill>
                <a:latin typeface="AR HERMANN" panose="02000000000000000000" pitchFamily="2" charset="0"/>
              </a:rPr>
              <a:t>w</a:t>
            </a:r>
            <a:r>
              <a:rPr lang="en-US" altLang="ko-KR" sz="4400" dirty="0">
                <a:latin typeface="AR HERMANN" panose="02000000000000000000" pitchFamily="2" charset="0"/>
              </a:rPr>
              <a:t>are </a:t>
            </a:r>
            <a:r>
              <a:rPr lang="en-US" altLang="ko-KR" sz="4400" dirty="0">
                <a:solidFill>
                  <a:schemeClr val="accent6">
                    <a:lumMod val="40000"/>
                    <a:lumOff val="60000"/>
                  </a:schemeClr>
                </a:solidFill>
                <a:latin typeface="AR HERMANN" panose="02000000000000000000" pitchFamily="2" charset="0"/>
              </a:rPr>
              <a:t>T</a:t>
            </a:r>
            <a:r>
              <a:rPr lang="en-US" altLang="ko-KR" sz="4400" dirty="0">
                <a:latin typeface="AR HERMANN" panose="02000000000000000000" pitchFamily="2" charset="0"/>
              </a:rPr>
              <a:t>ool </a:t>
            </a:r>
            <a:r>
              <a:rPr lang="en-US" altLang="ko-KR" sz="4400" dirty="0">
                <a:solidFill>
                  <a:srgbClr val="FFC000"/>
                </a:solidFill>
                <a:latin typeface="AR HERMANN" panose="02000000000000000000" pitchFamily="2" charset="0"/>
              </a:rPr>
              <a:t>T</a:t>
            </a:r>
            <a:r>
              <a:rPr lang="en-US" altLang="ko-KR" sz="4400" dirty="0">
                <a:latin typeface="AR HERMANN" panose="02000000000000000000" pitchFamily="2" charset="0"/>
              </a:rPr>
              <a:t>ime</a:t>
            </a:r>
            <a:endParaRPr lang="ko-KR" altLang="en-US" sz="4400" dirty="0">
              <a:latin typeface="AR HERMANN" panose="02000000000000000000" pitchFamily="2" charset="0"/>
            </a:endParaRPr>
          </a:p>
        </p:txBody>
      </p:sp>
      <p:pic>
        <p:nvPicPr>
          <p:cNvPr id="12" name="그래픽 11"/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88880" y="1780171"/>
            <a:ext cx="1224267" cy="1247586"/>
          </a:xfrm>
          <a:prstGeom prst="rect">
            <a:avLst/>
          </a:prstGeom>
          <a:effectLst>
            <a:reflection blurRad="6350" stA="50000" endA="300" endPos="55500" dist="50800" dir="5400000" sy="-100000" algn="bl" rotWithShape="0"/>
          </a:effectLst>
        </p:spPr>
      </p:pic>
      <p:pic>
        <p:nvPicPr>
          <p:cNvPr id="1026" name="Picture 2" descr="Creative Commons">
            <a:extLst>
              <a:ext uri="{FF2B5EF4-FFF2-40B4-BE49-F238E27FC236}">
                <a16:creationId xmlns:a16="http://schemas.microsoft.com/office/drawing/2014/main" id="{2DCAC4BA-2943-451C-A1DB-EBE3FE34B4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6899" y="2683390"/>
            <a:ext cx="1287379" cy="315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African Drums (Sting) - Twin Musicom_6sec">
            <a:hlinkClick r:id="" action="ppaction://media"/>
            <a:extLst>
              <a:ext uri="{FF2B5EF4-FFF2-40B4-BE49-F238E27FC236}">
                <a16:creationId xmlns:a16="http://schemas.microsoft.com/office/drawing/2014/main" id="{2531412B-F6C5-4F12-9A19-53BF3016D2F5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224338" y="5532524"/>
            <a:ext cx="347662" cy="34766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4980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636"/>
    </mc:Choice>
    <mc:Fallback xmlns="">
      <p:transition spd="slow" advTm="1363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5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7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6" presetClass="entr" presetSubtype="0" fill="hold" grpId="1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72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27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3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30" tmFilter="0, 0; 0.125,0.2665; 0.25,0.4; 0.375,0.465; 0.5,0.5;  0.625,0.535; 0.75,0.6; 0.875,0.7335; 1,1">
                                          <p:stCondLst>
                                            <p:cond delay="83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15" tmFilter="0, 0; 0.125,0.2665; 0.25,0.4; 0.375,0.465; 0.5,0.5;  0.625,0.535; 0.75,0.6; 0.875,0.7335; 1,1">
                                          <p:stCondLst>
                                            <p:cond delay="16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5" tmFilter="0, 0; 0.125,0.2665; 0.25,0.4; 0.375,0.465; 0.5,0.5;  0.625,0.535; 0.75,0.6; 0.875,0.7335; 1,1">
                                          <p:stCondLst>
                                            <p:cond delay="20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33">
                                          <p:stCondLst>
                                            <p:cond delay="813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208" decel="50000">
                                          <p:stCondLst>
                                            <p:cond delay="84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33">
                                          <p:stCondLst>
                                            <p:cond delay="164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208" decel="50000">
                                          <p:stCondLst>
                                            <p:cond delay="1673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33">
                                          <p:stCondLst>
                                            <p:cond delay="2053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208" decel="50000">
                                          <p:stCondLst>
                                            <p:cond delay="208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33">
                                          <p:stCondLst>
                                            <p:cond delay="226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208" decel="50000">
                                          <p:stCondLst>
                                            <p:cond delay="2293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2" presetClass="emph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9" grpId="0"/>
      <p:bldP spid="9" grpId="1"/>
    </p:bldLst>
  </p:timing>
  <p:extLst>
    <p:ext uri="{E180D4A7-C9FB-4DFB-919C-405C955672EB}">
      <p14:showEvtLst xmlns:p14="http://schemas.microsoft.com/office/powerpoint/2010/main">
        <p14:playEvt time="4482" objId="3"/>
        <p14:stopEvt time="10559" objId="3"/>
      </p14:showEvtLst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79CCDFD-EBD7-4FD7-8F4F-A276841D2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838" y="299037"/>
            <a:ext cx="8434895" cy="799582"/>
          </a:xfrm>
        </p:spPr>
        <p:txBody>
          <a:bodyPr>
            <a:noAutofit/>
          </a:bodyPr>
          <a:lstStyle/>
          <a:p>
            <a:r>
              <a:rPr lang="en-US" altLang="ko-KR" sz="3000" b="1" dirty="0">
                <a:solidFill>
                  <a:srgbClr val="00B0F0"/>
                </a:solidFill>
                <a:latin typeface="+mn-lt"/>
                <a:ea typeface="+mn-ea"/>
              </a:rPr>
              <a:t>JavaScript</a:t>
            </a:r>
            <a:r>
              <a:rPr lang="ko-KR" altLang="en-US" sz="3000" b="1" dirty="0">
                <a:solidFill>
                  <a:srgbClr val="00B0F0"/>
                </a:solidFill>
                <a:latin typeface="+mn-lt"/>
                <a:ea typeface="+mn-ea"/>
              </a:rPr>
              <a:t>를 이용한 간단한 스톱워치 만들기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83C38BD-6602-4EC4-A99D-FC94ECF41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4839" y="1159017"/>
            <a:ext cx="7302524" cy="3543612"/>
          </a:xfrm>
        </p:spPr>
        <p:txBody>
          <a:bodyPr>
            <a:normAutofit/>
          </a:bodyPr>
          <a:lstStyle/>
          <a:p>
            <a:r>
              <a:rPr lang="ko-KR" altLang="en-US" sz="2000" dirty="0"/>
              <a:t>강사</a:t>
            </a:r>
            <a:endParaRPr lang="en-US" altLang="ko-KR" sz="2000" dirty="0"/>
          </a:p>
          <a:p>
            <a:pPr lvl="1"/>
            <a:r>
              <a:rPr lang="ko-KR" altLang="en-US" sz="1600" dirty="0"/>
              <a:t>박소연</a:t>
            </a:r>
            <a:br>
              <a:rPr lang="en-US" altLang="ko-KR" sz="1600" dirty="0"/>
            </a:br>
            <a:endParaRPr lang="en-US" altLang="ko-KR" sz="1600" dirty="0"/>
          </a:p>
          <a:p>
            <a:r>
              <a:rPr lang="ko-KR" altLang="en-US" sz="2000" dirty="0"/>
              <a:t>목표</a:t>
            </a:r>
            <a:endParaRPr lang="en-US" altLang="ko-KR" sz="2000" dirty="0"/>
          </a:p>
          <a:p>
            <a:pPr lvl="1"/>
            <a:r>
              <a:rPr lang="en-US" altLang="ko-KR" sz="1600" dirty="0"/>
              <a:t>JavaScript</a:t>
            </a:r>
            <a:r>
              <a:rPr lang="ko-KR" altLang="en-US" sz="1600" dirty="0"/>
              <a:t> 적용 방법 학습하기</a:t>
            </a:r>
            <a:endParaRPr lang="en-US" altLang="ko-KR" sz="1600" dirty="0"/>
          </a:p>
          <a:p>
            <a:pPr lvl="1"/>
            <a:r>
              <a:rPr lang="en-US" altLang="ko-KR" sz="1600" dirty="0"/>
              <a:t>JavaScript </a:t>
            </a:r>
            <a:r>
              <a:rPr lang="ko-KR" altLang="en-US" sz="1600" dirty="0"/>
              <a:t>활용</a:t>
            </a:r>
            <a:br>
              <a:rPr lang="en-US" altLang="ko-KR" sz="1600" dirty="0"/>
            </a:br>
            <a:endParaRPr lang="en-US" altLang="ko-KR" sz="1600" dirty="0"/>
          </a:p>
          <a:p>
            <a:r>
              <a:rPr lang="ko-KR" altLang="en-US" sz="2000" dirty="0"/>
              <a:t>사전 준비</a:t>
            </a:r>
            <a:endParaRPr lang="en-US" altLang="ko-KR" sz="2000" dirty="0"/>
          </a:p>
          <a:p>
            <a:pPr lvl="1"/>
            <a:r>
              <a:rPr lang="en-US" altLang="ko-KR" sz="1700" dirty="0"/>
              <a:t>Install Visual Studio Code: </a:t>
            </a:r>
            <a:r>
              <a:rPr lang="en-US" altLang="ko-KR" sz="1700" dirty="0">
                <a:hlinkClick r:id="rId3"/>
              </a:rPr>
              <a:t>https://code.visualstudio.com/download</a:t>
            </a:r>
            <a:r>
              <a:rPr lang="en-US" altLang="ko-KR" sz="1700" dirty="0"/>
              <a:t> </a:t>
            </a:r>
          </a:p>
          <a:p>
            <a:pPr lvl="1"/>
            <a:r>
              <a:rPr lang="en-US" altLang="ko-KR" sz="1700" dirty="0"/>
              <a:t>Basic knowledge about HTML: </a:t>
            </a:r>
            <a:r>
              <a:rPr lang="en-US" altLang="ko-KR" sz="1700" dirty="0">
                <a:hlinkClick r:id="rId4"/>
              </a:rPr>
              <a:t>https://youtu.be/6hvwCSqc2EQ</a:t>
            </a:r>
            <a:endParaRPr lang="en-US" sz="1600" dirty="0"/>
          </a:p>
          <a:p>
            <a:pPr lvl="1"/>
            <a:endParaRPr lang="en-US" altLang="ko-KR" sz="1700" dirty="0"/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060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32"/>
    </mc:Choice>
    <mc:Fallback xmlns="">
      <p:transition spd="slow" advTm="3532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6E8E90D7-0C93-CF07-B132-D8BFB3A6F9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8642" y="1574516"/>
            <a:ext cx="2446716" cy="2446716"/>
          </a:xfrm>
          <a:prstGeom prst="rect">
            <a:avLst/>
          </a:prstGeom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B2717BF4-8C43-1D8A-B36B-212CC59F4D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HTML / CSS / JavaScript</a:t>
            </a:r>
            <a:r>
              <a:rPr lang="ko-KR" altLang="en-US" dirty="0"/>
              <a:t>의 관계</a:t>
            </a: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5F719A1F-43A5-FA39-42E5-0537ABCA48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757" y="1723193"/>
            <a:ext cx="2149363" cy="2149363"/>
          </a:xfrm>
          <a:prstGeom prst="rect">
            <a:avLst/>
          </a:prstGeom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519C3B01-EEB6-933A-056A-9E72A05370D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898" y="1665334"/>
            <a:ext cx="2265080" cy="2265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677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97"/>
    </mc:Choice>
    <mc:Fallback xmlns="">
      <p:transition spd="slow" advTm="3697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2717BF4-8C43-1D8A-B36B-212CC59F4D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JavaScript</a:t>
            </a:r>
            <a:r>
              <a:rPr lang="ko-KR" altLang="en-US" dirty="0"/>
              <a:t> 적용 방법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92A557D-BCE7-FF8D-58FA-2D0C7439BB10}"/>
              </a:ext>
            </a:extLst>
          </p:cNvPr>
          <p:cNvSpPr txBox="1"/>
          <p:nvPr/>
        </p:nvSpPr>
        <p:spPr>
          <a:xfrm>
            <a:off x="742660" y="1220745"/>
            <a:ext cx="3260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1. html</a:t>
            </a:r>
            <a:r>
              <a:rPr lang="ko-KR" altLang="en-US" dirty="0"/>
              <a:t> 파일에 </a:t>
            </a:r>
            <a:r>
              <a:rPr lang="en-US" altLang="ko-KR" dirty="0"/>
              <a:t>script </a:t>
            </a:r>
            <a:r>
              <a:rPr lang="ko-KR" altLang="en-US" dirty="0"/>
              <a:t>태그 사용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CD178DDC-CDD9-562A-C8D6-1181A269EB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4880" y="1765144"/>
            <a:ext cx="5518926" cy="151449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43F5CC0-19C4-FF65-8153-CB8BCC50FA03}"/>
              </a:ext>
            </a:extLst>
          </p:cNvPr>
          <p:cNvSpPr txBox="1"/>
          <p:nvPr/>
        </p:nvSpPr>
        <p:spPr>
          <a:xfrm>
            <a:off x="742660" y="3485858"/>
            <a:ext cx="3339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2. script </a:t>
            </a:r>
            <a:r>
              <a:rPr lang="en-US" altLang="ko-KR" dirty="0" err="1"/>
              <a:t>src</a:t>
            </a:r>
            <a:r>
              <a:rPr lang="ko-KR" altLang="en-US" dirty="0"/>
              <a:t>를 이용해 링크 걸기</a:t>
            </a: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239CBCC5-0D37-A5B5-F359-EFEEFB1E53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6019" y="4061408"/>
            <a:ext cx="4058216" cy="438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434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52"/>
    </mc:Choice>
    <mc:Fallback xmlns="">
      <p:transition spd="slow" advTm="3652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2717BF4-8C43-1D8A-B36B-212CC59F4D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JavaScript</a:t>
            </a:r>
            <a:r>
              <a:rPr lang="ko-KR" altLang="en-US" dirty="0"/>
              <a:t> 적용 시 주의사항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9B0CC28A-D953-A14A-D23D-C72EE2775A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652" y="1373180"/>
            <a:ext cx="8030696" cy="2991267"/>
          </a:xfrm>
          <a:prstGeom prst="rect">
            <a:avLst/>
          </a:prstGeom>
        </p:spPr>
      </p:pic>
      <p:sp>
        <p:nvSpPr>
          <p:cNvPr id="7" name="직사각형 6">
            <a:extLst>
              <a:ext uri="{FF2B5EF4-FFF2-40B4-BE49-F238E27FC236}">
                <a16:creationId xmlns:a16="http://schemas.microsoft.com/office/drawing/2014/main" id="{034DC1D5-3235-C128-92F7-0CFC57F6A550}"/>
              </a:ext>
            </a:extLst>
          </p:cNvPr>
          <p:cNvSpPr/>
          <p:nvPr/>
        </p:nvSpPr>
        <p:spPr>
          <a:xfrm>
            <a:off x="946892" y="3773639"/>
            <a:ext cx="3987156" cy="35276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8311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45"/>
    </mc:Choice>
    <mc:Fallback xmlns="">
      <p:transition spd="slow" advTm="3545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2717BF4-8C43-1D8A-B36B-212CC59F4D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함수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3220C292-14D6-ED74-2CAF-309CCB7525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9391" y="2081144"/>
            <a:ext cx="5325218" cy="981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669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49"/>
    </mc:Choice>
    <mc:Fallback xmlns="">
      <p:transition spd="slow" advTm="3349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B34D60B-A2E8-FB74-DBC2-A5223151AF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JavaScript</a:t>
            </a:r>
            <a:r>
              <a:rPr lang="ko-KR" altLang="en-US" dirty="0"/>
              <a:t>를 이용한 간단한 스톱워치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B127644-2AA5-A8B2-2B35-30BB6A391FFB}"/>
              </a:ext>
            </a:extLst>
          </p:cNvPr>
          <p:cNvSpPr txBox="1"/>
          <p:nvPr/>
        </p:nvSpPr>
        <p:spPr>
          <a:xfrm>
            <a:off x="775151" y="1248594"/>
            <a:ext cx="6854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- </a:t>
            </a:r>
            <a:r>
              <a:rPr lang="ko-KR" altLang="en-US" dirty="0"/>
              <a:t>시간을 조절하기 위해 </a:t>
            </a:r>
            <a:r>
              <a:rPr lang="en-US" altLang="ko-KR" dirty="0" err="1"/>
              <a:t>setTimeout</a:t>
            </a:r>
            <a:r>
              <a:rPr lang="ko-KR" altLang="en-US" dirty="0"/>
              <a:t> 함수와</a:t>
            </a:r>
            <a:r>
              <a:rPr lang="en-US" altLang="ko-KR" dirty="0"/>
              <a:t>, </a:t>
            </a:r>
            <a:r>
              <a:rPr lang="en-US" altLang="ko-KR" dirty="0" err="1"/>
              <a:t>clearTimeout</a:t>
            </a:r>
            <a:r>
              <a:rPr lang="en-US" altLang="ko-KR" dirty="0"/>
              <a:t> </a:t>
            </a:r>
            <a:r>
              <a:rPr lang="ko-KR" altLang="en-US" dirty="0"/>
              <a:t>함수 사용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2A83D34D-6D35-37CF-C28A-DF997DA4A1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5311" y="1937595"/>
            <a:ext cx="5182323" cy="590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363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67"/>
    </mc:Choice>
    <mc:Fallback xmlns="">
      <p:transition spd="slow" advTm="3767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4"/>
          <p:cNvSpPr>
            <a:spLocks noGrp="1"/>
          </p:cNvSpPr>
          <p:nvPr>
            <p:ph idx="1"/>
          </p:nvPr>
        </p:nvSpPr>
        <p:spPr>
          <a:xfrm>
            <a:off x="628650" y="558266"/>
            <a:ext cx="7886700" cy="407445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altLang="ko-KR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Software Tool Time (</a:t>
            </a:r>
            <a:r>
              <a:rPr lang="ko-KR" altLang="en-US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소프트웨어 툴 타임</a:t>
            </a:r>
            <a:r>
              <a:rPr lang="en-US" altLang="ko-KR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indent="0" algn="ctr">
              <a:buNone/>
            </a:pP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(CC-BY-NC 4.0) Ajou University</a:t>
            </a:r>
          </a:p>
          <a:p>
            <a:pPr marL="0" indent="0" algn="ctr">
              <a:buNone/>
            </a:pPr>
            <a:endParaRPr lang="en-US" altLang="ko-K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Visit “Software Tool Time” channel in YouTube :</a:t>
            </a:r>
            <a:r>
              <a:rPr lang="en-US" altLang="ko-KR" sz="16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6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https://www.youtube.com/c/SoftwareToolTime</a:t>
            </a: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altLang="ko-KR" sz="1600" dirty="0">
                <a:solidFill>
                  <a:schemeClr val="accent4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ko-KR" sz="1600" dirty="0">
              <a:solidFill>
                <a:schemeClr val="accent4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altLang="ko-KR" sz="15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product names, trademarks, and/or company names are used solely for identification and belong to their respective owners.</a:t>
            </a:r>
          </a:p>
          <a:p>
            <a:pPr marL="0" indent="0" algn="ctr">
              <a:buNone/>
            </a:pPr>
            <a:r>
              <a:rPr lang="en-US" altLang="ko-KR" sz="15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“Software Tool Time” video is licensed to the public under a Creative Commons Attribution 4.0 License  (https://creativecommons.org/license/by/4.0/) </a:t>
            </a:r>
          </a:p>
          <a:p>
            <a:pPr marL="0" indent="0" algn="ctr">
              <a:buNone/>
            </a:pPr>
            <a:r>
              <a:rPr lang="en-US" altLang="ko-KR" sz="15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Twin </a:t>
            </a:r>
            <a:r>
              <a:rPr lang="en-US" altLang="ko-KR" sz="1500" dirty="0" err="1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Musicom’s</a:t>
            </a:r>
            <a:r>
              <a:rPr lang="ko-KR" altLang="en-US" sz="15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5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African Drums (Sting) is licensed to the to the public under a Creative Commons Attribution 4.0 License (Artist: http://www.twinmusicom.org/)</a:t>
            </a:r>
          </a:p>
        </p:txBody>
      </p:sp>
      <p:pic>
        <p:nvPicPr>
          <p:cNvPr id="2050" name="Picture 2" descr="Creative Commons">
            <a:extLst>
              <a:ext uri="{FF2B5EF4-FFF2-40B4-BE49-F238E27FC236}">
                <a16:creationId xmlns:a16="http://schemas.microsoft.com/office/drawing/2014/main" id="{6AE06B9F-FD0B-4C77-AC7E-03A6408D6D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4632723"/>
            <a:ext cx="1159042" cy="28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그래픽 3">
            <a:extLst>
              <a:ext uri="{FF2B5EF4-FFF2-40B4-BE49-F238E27FC236}">
                <a16:creationId xmlns:a16="http://schemas.microsoft.com/office/drawing/2014/main" id="{948356DE-CE21-4391-8E51-CF1FEFD7FB1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88758" y="268669"/>
            <a:ext cx="743671" cy="757836"/>
          </a:xfrm>
          <a:prstGeom prst="rect">
            <a:avLst/>
          </a:prstGeom>
          <a:effectLst>
            <a:reflection blurRad="6350" stA="50000" endA="300" endPos="55500" dist="50800" dir="5400000" sy="-100000" algn="bl" rotWithShape="0"/>
          </a:effectLst>
        </p:spPr>
      </p:pic>
      <p:pic>
        <p:nvPicPr>
          <p:cNvPr id="6" name="African Drums (Sting) - Twin Musicom_6sec">
            <a:hlinkClick r:id="" action="ppaction://media"/>
            <a:extLst>
              <a:ext uri="{FF2B5EF4-FFF2-40B4-BE49-F238E27FC236}">
                <a16:creationId xmlns:a16="http://schemas.microsoft.com/office/drawing/2014/main" id="{B87ECA76-32A7-4267-9D4E-8F36C496823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224338" y="5532524"/>
            <a:ext cx="347662" cy="347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211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628"/>
    </mc:Choice>
    <mc:Fallback xmlns="">
      <p:transition spd="slow" advTm="762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5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305" objId="6"/>
        <p14:stopEvt time="6551" objId="6"/>
      </p14:showEvtLst>
    </p:ext>
  </p:extLs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E67FD49-CD4C-E222-0C49-99B102DD5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1C1AD47-9AE2-C62C-A443-3CDB403E69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315B1B90-0073-13FD-4BE6-308A759534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5373"/>
            <a:ext cx="9241766" cy="5148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241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09"/>
    </mc:Choice>
    <mc:Fallback xmlns="">
      <p:transition spd="slow" advTm="3209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PERSISTENCEDATA" val="MMPROD_UIPERSISTENCEDATA"/>
  <p:tag name="MMPROD_UIDATA" val="&lt;database version=&quot;11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2&quot;/&gt;&lt;property id=&quot;20307&quot; value=&quot;256&quot;/&gt;&lt;/object&gt;&lt;object type=&quot;3&quot; unique_id=&quot;10004&quot;&gt;&lt;property id=&quot;20148&quot; value=&quot;5&quot;/&gt;&lt;property id=&quot;20300&quot; value=&quot;Slide 6&quot;/&gt;&lt;property id=&quot;20307&quot; value=&quot;257&quot;/&gt;&lt;/object&gt;&lt;object type=&quot;3&quot; unique_id=&quot;10021&quot;&gt;&lt;property id=&quot;20148&quot; value=&quot;5&quot;/&gt;&lt;property id=&quot;20300&quot; value=&quot;Slide 3 - &amp;quot;Lecture : vi editor 초보편&amp;quot;&quot;/&gt;&lt;property id=&quot;20307&quot; value=&quot;258&quot;/&gt;&lt;/object&gt;&lt;object type=&quot;3&quot; unique_id=&quot;10047&quot;&gt;&lt;property id=&quot;20148&quot; value=&quot;5&quot;/&gt;&lt;property id=&quot;20300&quot; value=&quot;Slide 4 - &amp;quot;여기 부터 강의&amp;quot;&quot;/&gt;&lt;property id=&quot;20307&quot; value=&quot;260&quot;/&gt;&lt;/object&gt;&lt;object type=&quot;3&quot; unique_id=&quot;10048&quot;&gt;&lt;property id=&quot;20148&quot; value=&quot;5&quot;/&gt;&lt;property id=&quot;20300&quot; value=&quot;Slide 5 - &amp;quot;Lecture : vi editor 초보편&amp;quot;&quot;/&gt;&lt;property id=&quot;20307&quot; value=&quot;259&quot;/&gt;&lt;/object&gt;&lt;object type=&quot;3&quot; unique_id=&quot;10071&quot;&gt;&lt;property id=&quot;20148&quot; value=&quot;5&quot;/&gt;&lt;property id=&quot;20300&quot; value=&quot;Slide 1 - &amp;quot;Are you ready?&amp;quot;&quot;/&gt;&lt;property id=&quot;20307&quot; value=&quot;261&quot;/&gt;&lt;/object&gt;&lt;/object&gt;&lt;object type=&quot;8&quot; unique_id=&quot;10008&quot;&gt;&lt;/object&gt;&lt;/object&gt;&lt;/database&gt;"/>
  <p:tag name="SECTOMILLISECCONVERTED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4"/>
</p:tagLst>
</file>

<file path=ppt/theme/theme1.xml><?xml version="1.0" encoding="utf-8"?>
<a:theme xmlns:a="http://schemas.openxmlformats.org/drawingml/2006/main" name="Office Theme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">
      <a:majorFont>
        <a:latin typeface="Cambria"/>
        <a:ea typeface="맑은 고딕"/>
        <a:cs typeface=""/>
      </a:majorFont>
      <a:minorFont>
        <a:latin typeface="Cambria"/>
        <a:ea typeface="맑은 고딕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9687</TotalTime>
  <Words>219</Words>
  <Application>Microsoft Office PowerPoint</Application>
  <PresentationFormat>화면 슬라이드 쇼(16:9)</PresentationFormat>
  <Paragraphs>32</Paragraphs>
  <Slides>9</Slides>
  <Notes>4</Notes>
  <HiddenSlides>0</HiddenSlides>
  <MMClips>2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4" baseType="lpstr">
      <vt:lpstr>Cambria</vt:lpstr>
      <vt:lpstr>Arial</vt:lpstr>
      <vt:lpstr>AR HERMANN</vt:lpstr>
      <vt:lpstr>맑은 고딕</vt:lpstr>
      <vt:lpstr>Office Theme</vt:lpstr>
      <vt:lpstr>PowerPoint 프레젠테이션</vt:lpstr>
      <vt:lpstr>JavaScript를 이용한 간단한 스톱워치 만들기</vt:lpstr>
      <vt:lpstr>HTML / CSS / JavaScript의 관계</vt:lpstr>
      <vt:lpstr>JavaScript 적용 방법</vt:lpstr>
      <vt:lpstr>JavaScript 적용 시 주의사항</vt:lpstr>
      <vt:lpstr>함수</vt:lpstr>
      <vt:lpstr>JavaScript를 이용한 간단한 스톱워치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HyL</dc:creator>
  <cp:lastModifiedBy>소연 박</cp:lastModifiedBy>
  <cp:revision>111</cp:revision>
  <dcterms:created xsi:type="dcterms:W3CDTF">2017-03-17T07:48:16Z</dcterms:created>
  <dcterms:modified xsi:type="dcterms:W3CDTF">2023-06-22T18:10:52Z</dcterms:modified>
</cp:coreProperties>
</file>