
<file path=[Content_Types].xml><?xml version="1.0" encoding="utf-8"?>
<Types xmlns="http://schemas.openxmlformats.org/package/2006/content-types">
  <Default Extension="fntdata" ContentType="application/x-fontdata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8"/>
  </p:notesMasterIdLst>
  <p:sldIdLst>
    <p:sldId id="347" r:id="rId2"/>
    <p:sldId id="316" r:id="rId3"/>
    <p:sldId id="348" r:id="rId4"/>
    <p:sldId id="350" r:id="rId5"/>
    <p:sldId id="344" r:id="rId6"/>
    <p:sldId id="346" r:id="rId7"/>
  </p:sldIdLst>
  <p:sldSz cx="9144000" cy="5143500" type="screen16x9"/>
  <p:notesSz cx="6858000" cy="9144000"/>
  <p:embeddedFontLst>
    <p:embeddedFont>
      <p:font typeface="AR HERMANN" panose="020B0600000101010101" charset="0"/>
      <p:regular r:id="rId9"/>
    </p:embeddedFont>
    <p:embeddedFont>
      <p:font typeface="Cambria" panose="02040503050406030204" pitchFamily="18" charset="0"/>
      <p:regular r:id="rId10"/>
      <p:bold r:id="rId11"/>
      <p:italic r:id="rId12"/>
      <p:boldItalic r:id="rId13"/>
    </p:embeddedFont>
    <p:embeddedFont>
      <p:font typeface="맑은 고딕" panose="020B0503020000020004" pitchFamily="50" charset="-127"/>
      <p:regular r:id="rId14"/>
      <p:bold r:id="rId15"/>
    </p:embeddedFont>
  </p:embeddedFontLst>
  <p:custDataLst>
    <p:tags r:id="rId1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20" autoAdjust="0"/>
    <p:restoredTop sz="90859" autoAdjust="0"/>
  </p:normalViewPr>
  <p:slideViewPr>
    <p:cSldViewPr snapToGrid="0">
      <p:cViewPr varScale="1">
        <p:scale>
          <a:sx n="93" d="100"/>
          <a:sy n="93" d="100"/>
        </p:scale>
        <p:origin x="96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F6C2B-BA23-4B6F-A16C-E83E1A24F26C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09C8C-1C0B-460F-A188-A3D13441D7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4145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7766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68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ko-KR" altLang="en-US" dirty="0"/>
            </a:br>
            <a:br>
              <a:rPr lang="ko-KR" altLang="en-US" dirty="0"/>
            </a:b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21662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12854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4985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5351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9279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8650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92D050"/>
                </a:solidFill>
              </a:defRPr>
            </a:lvl1pPr>
          </a:lstStyle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9237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6149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019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125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903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1130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7736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3199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2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07168"/>
            <a:ext cx="7886700" cy="3425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07516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womok2/AppSmith.gi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appsmith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ppsmith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hyperlink" Target="https://www.youtube.com/c/SoftwareToolTime" TargetMode="External"/><Relationship Id="rId4" Type="http://schemas.openxmlformats.org/officeDocument/2006/relationships/notesSlide" Target="../notesSlides/notesSlide5.xml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524769" y="1802313"/>
            <a:ext cx="563035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altLang="ko-KR" sz="4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R HERMANN" panose="02000000000000000000" pitchFamily="2" charset="0"/>
              </a:rPr>
              <a:t>S</a:t>
            </a:r>
            <a:r>
              <a:rPr lang="en-US" altLang="ko-KR" sz="4400" dirty="0">
                <a:latin typeface="AR HERMANN" panose="02000000000000000000" pitchFamily="2" charset="0"/>
              </a:rPr>
              <a:t>oft</a:t>
            </a:r>
            <a:r>
              <a:rPr lang="en-US" altLang="ko-KR" sz="44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 HERMANN" panose="02000000000000000000" pitchFamily="2" charset="0"/>
              </a:rPr>
              <a:t>w</a:t>
            </a:r>
            <a:r>
              <a:rPr lang="en-US" altLang="ko-KR" sz="4400" dirty="0">
                <a:latin typeface="AR HERMANN" panose="02000000000000000000" pitchFamily="2" charset="0"/>
              </a:rPr>
              <a:t>are </a:t>
            </a:r>
            <a:r>
              <a:rPr lang="en-US" altLang="ko-KR" sz="4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 HERMANN" panose="02000000000000000000" pitchFamily="2" charset="0"/>
              </a:rPr>
              <a:t>T</a:t>
            </a:r>
            <a:r>
              <a:rPr lang="en-US" altLang="ko-KR" sz="4400" dirty="0">
                <a:latin typeface="AR HERMANN" panose="02000000000000000000" pitchFamily="2" charset="0"/>
              </a:rPr>
              <a:t>ool </a:t>
            </a:r>
            <a:r>
              <a:rPr lang="en-US" altLang="ko-KR" sz="4400" dirty="0">
                <a:solidFill>
                  <a:srgbClr val="FFC000"/>
                </a:solidFill>
                <a:latin typeface="AR HERMANN" panose="02000000000000000000" pitchFamily="2" charset="0"/>
              </a:rPr>
              <a:t>T</a:t>
            </a:r>
            <a:r>
              <a:rPr lang="en-US" altLang="ko-KR" sz="4400" dirty="0">
                <a:latin typeface="AR HERMANN" panose="02000000000000000000" pitchFamily="2" charset="0"/>
              </a:rPr>
              <a:t>ime</a:t>
            </a:r>
            <a:endParaRPr lang="ko-KR" altLang="en-US" sz="4400" dirty="0">
              <a:latin typeface="AR HERMANN" panose="02000000000000000000" pitchFamily="2" charset="0"/>
            </a:endParaRPr>
          </a:p>
        </p:txBody>
      </p:sp>
      <p:pic>
        <p:nvPicPr>
          <p:cNvPr id="12" name="그래픽 11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8880" y="1780171"/>
            <a:ext cx="1224267" cy="1247586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1026" name="Picture 2" descr="Creative Commons">
            <a:extLst>
              <a:ext uri="{FF2B5EF4-FFF2-40B4-BE49-F238E27FC236}">
                <a16:creationId xmlns:a16="http://schemas.microsoft.com/office/drawing/2014/main" id="{2DCAC4BA-2943-451C-A1DB-EBE3FE34B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899" y="2683390"/>
            <a:ext cx="1287379" cy="315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frican Drums (Sting) - Twin Musicom_6sec">
            <a:hlinkClick r:id="" action="ppaction://media"/>
            <a:extLst>
              <a:ext uri="{FF2B5EF4-FFF2-40B4-BE49-F238E27FC236}">
                <a16:creationId xmlns:a16="http://schemas.microsoft.com/office/drawing/2014/main" id="{2531412B-F6C5-4F12-9A19-53BF3016D2F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24338" y="5532524"/>
            <a:ext cx="347662" cy="34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8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6" presetClass="entr" presetSubtype="0" fill="hold" grpId="1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33">
                                          <p:stCondLst>
                                            <p:cond delay="81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208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208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33">
                                          <p:stCondLst>
                                            <p:cond delay="205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208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20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2" presetClass="emph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9" grpId="0"/>
      <p:bldP spid="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/>
          </a:bodyPr>
          <a:lstStyle/>
          <a:p>
            <a:r>
              <a:rPr lang="ko-KR" altLang="en-US" sz="3600" b="1" dirty="0" err="1">
                <a:solidFill>
                  <a:srgbClr val="00B0F0"/>
                </a:solidFill>
                <a:latin typeface="+mn-lt"/>
                <a:ea typeface="+mn-ea"/>
              </a:rPr>
              <a:t>앱스미스</a:t>
            </a:r>
            <a:r>
              <a:rPr lang="ko-KR" altLang="en-US" sz="3600" b="1" dirty="0">
                <a:solidFill>
                  <a:srgbClr val="00B0F0"/>
                </a:solidFill>
                <a:latin typeface="+mn-lt"/>
                <a:ea typeface="+mn-ea"/>
              </a:rPr>
              <a:t> 튜토리얼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r>
              <a:rPr lang="ko-KR" altLang="en-US" sz="2000" dirty="0"/>
              <a:t>강사</a:t>
            </a:r>
            <a:endParaRPr lang="en-US" altLang="ko-KR" sz="2000" dirty="0"/>
          </a:p>
          <a:p>
            <a:pPr lvl="1"/>
            <a:r>
              <a:rPr lang="en-US" altLang="ko-KR" sz="1600" dirty="0" err="1"/>
              <a:t>HyunSung</a:t>
            </a:r>
            <a:r>
              <a:rPr lang="en-US" altLang="ko-KR" sz="1600" dirty="0"/>
              <a:t> Kim</a:t>
            </a:r>
            <a:br>
              <a:rPr lang="en-US" altLang="ko-KR" sz="1600" dirty="0"/>
            </a:br>
            <a:endParaRPr lang="en-US" altLang="ko-KR" sz="1600" dirty="0"/>
          </a:p>
          <a:p>
            <a:r>
              <a:rPr lang="ko-KR" altLang="en-US" sz="2000" dirty="0"/>
              <a:t>목표</a:t>
            </a:r>
            <a:endParaRPr lang="en-US" altLang="ko-KR" sz="2000" dirty="0"/>
          </a:p>
          <a:p>
            <a:pPr lvl="1"/>
            <a:r>
              <a:rPr lang="ko-KR" altLang="en-US" sz="1600" dirty="0"/>
              <a:t>실습을 통해 </a:t>
            </a:r>
            <a:r>
              <a:rPr lang="ko-KR" altLang="en-US" sz="1600" dirty="0" err="1"/>
              <a:t>앱스미스</a:t>
            </a:r>
            <a:r>
              <a:rPr lang="ko-KR" altLang="en-US" sz="1600" dirty="0"/>
              <a:t> 사용법을 익히고 조회와 수정이 가능한 간단한 페이지 만들어보기</a:t>
            </a:r>
            <a:br>
              <a:rPr lang="en-US" altLang="ko-KR" sz="1600" dirty="0"/>
            </a:br>
            <a:endParaRPr lang="en-US" altLang="ko-KR" sz="1600" dirty="0"/>
          </a:p>
          <a:p>
            <a:r>
              <a:rPr lang="ko-KR" altLang="en-US" sz="2000" dirty="0"/>
              <a:t>사전 준비</a:t>
            </a:r>
            <a:endParaRPr lang="en-US" altLang="ko-KR" sz="2000" dirty="0"/>
          </a:p>
          <a:p>
            <a:pPr lvl="1"/>
            <a:r>
              <a:rPr lang="ko-KR" altLang="en-US" sz="1600" dirty="0" err="1"/>
              <a:t>앱스미스</a:t>
            </a:r>
            <a:r>
              <a:rPr lang="ko-KR" altLang="en-US" sz="1600" dirty="0"/>
              <a:t> 실습을 진행할 컴퓨터나 노트북</a:t>
            </a:r>
            <a:endParaRPr lang="en-US" altLang="ko-KR" sz="1600" dirty="0"/>
          </a:p>
          <a:p>
            <a:pPr lvl="1"/>
            <a:r>
              <a:rPr lang="en-US" altLang="ko-KR" sz="1600" dirty="0">
                <a:hlinkClick r:id="rId3"/>
              </a:rPr>
              <a:t>https://github.com/womok2/AppSmith.git</a:t>
            </a:r>
            <a:r>
              <a:rPr lang="en-US" altLang="ko-KR" sz="1600" dirty="0"/>
              <a:t> </a:t>
            </a:r>
            <a:r>
              <a:rPr lang="ko-KR" altLang="en-US" sz="1600" dirty="0"/>
              <a:t> </a:t>
            </a:r>
            <a:r>
              <a:rPr lang="en-US" altLang="ko-KR" sz="1600" dirty="0"/>
              <a:t>Book.xlsx, User.xlsx </a:t>
            </a:r>
            <a:r>
              <a:rPr lang="ko-KR" altLang="en-US" sz="1600" dirty="0"/>
              <a:t>다운</a:t>
            </a:r>
            <a:endParaRPr lang="en-US" altLang="ko-KR" sz="1600" dirty="0"/>
          </a:p>
          <a:p>
            <a:pPr lvl="1"/>
            <a:r>
              <a:rPr lang="en-US" altLang="ko-KR" sz="1600" dirty="0">
                <a:hlinkClick r:id="rId4"/>
              </a:rPr>
              <a:t>https://www.appsmith.com/</a:t>
            </a:r>
            <a:r>
              <a:rPr lang="en-US" altLang="ko-KR" sz="1600" dirty="0"/>
              <a:t> </a:t>
            </a:r>
            <a:r>
              <a:rPr lang="ko-KR" altLang="en-US" sz="1600" dirty="0"/>
              <a:t>접속</a:t>
            </a:r>
            <a:endParaRPr lang="en-US" altLang="ko-KR" sz="1600" dirty="0"/>
          </a:p>
          <a:p>
            <a:pPr lvl="1"/>
            <a:endParaRPr lang="en-US" altLang="ko-KR" sz="1600" dirty="0"/>
          </a:p>
        </p:txBody>
      </p:sp>
    </p:spTree>
    <p:extLst>
      <p:ext uri="{BB962C8B-B14F-4D97-AF65-F5344CB8AC3E}">
        <p14:creationId xmlns:p14="http://schemas.microsoft.com/office/powerpoint/2010/main" val="1416060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3B3E8C-D22E-9C12-85DD-AF1BF949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What is </a:t>
            </a:r>
            <a:r>
              <a:rPr lang="en-US" altLang="ko-KR" dirty="0" err="1"/>
              <a:t>Appsmith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66E1624-DBC9-9DBE-EDD6-B01F83A724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b="0" i="0" u="none" strike="noStrike" dirty="0" err="1">
                <a:effectLst/>
                <a:latin typeface="Noto Sans KR"/>
                <a:hlinkClick r:id="rId3"/>
              </a:rPr>
              <a:t>앱스미스</a:t>
            </a:r>
            <a:r>
              <a:rPr lang="en-US" altLang="ko-KR" b="0" i="0" u="none" strike="noStrike" dirty="0">
                <a:effectLst/>
                <a:latin typeface="Noto Sans KR"/>
                <a:hlinkClick r:id="rId3"/>
              </a:rPr>
              <a:t>(</a:t>
            </a:r>
            <a:r>
              <a:rPr lang="en-US" altLang="ko-KR" b="0" i="0" u="none" strike="noStrike" dirty="0" err="1">
                <a:effectLst/>
                <a:latin typeface="Noto Sans KR"/>
                <a:hlinkClick r:id="rId3"/>
              </a:rPr>
              <a:t>Appsmith</a:t>
            </a:r>
            <a:r>
              <a:rPr lang="en-US" altLang="ko-KR" b="0" i="0" u="none" strike="noStrike" dirty="0">
                <a:effectLst/>
                <a:latin typeface="Noto Sans KR"/>
                <a:hlinkClick r:id="rId3"/>
              </a:rPr>
              <a:t>)</a:t>
            </a:r>
            <a:r>
              <a:rPr lang="ko-KR" altLang="en-US" b="0" i="0" dirty="0">
                <a:solidFill>
                  <a:schemeClr val="tx2"/>
                </a:solidFill>
                <a:effectLst/>
                <a:latin typeface="Noto Sans KR"/>
              </a:rPr>
              <a:t>는 </a:t>
            </a:r>
            <a:r>
              <a:rPr lang="ko-KR" altLang="en-US" b="0" i="0" dirty="0" err="1">
                <a:solidFill>
                  <a:schemeClr val="tx2"/>
                </a:solidFill>
                <a:effectLst/>
                <a:latin typeface="Noto Sans KR"/>
              </a:rPr>
              <a:t>백엔드</a:t>
            </a:r>
            <a:r>
              <a:rPr lang="ko-KR" altLang="en-US" b="0" i="0" dirty="0">
                <a:solidFill>
                  <a:schemeClr val="tx2"/>
                </a:solidFill>
                <a:effectLst/>
                <a:latin typeface="Noto Sans KR"/>
              </a:rPr>
              <a:t> 개발자가 최소한의 </a:t>
            </a:r>
            <a:r>
              <a:rPr lang="en-US" altLang="ko-KR" b="0" i="0" dirty="0">
                <a:solidFill>
                  <a:schemeClr val="tx2"/>
                </a:solidFill>
                <a:effectLst/>
                <a:latin typeface="Noto Sans KR"/>
              </a:rPr>
              <a:t>HTML</a:t>
            </a:r>
            <a:r>
              <a:rPr lang="ko-KR" altLang="en-US" b="0" i="0" dirty="0">
                <a:solidFill>
                  <a:schemeClr val="tx2"/>
                </a:solidFill>
                <a:effectLst/>
                <a:latin typeface="Noto Sans KR"/>
              </a:rPr>
              <a:t>과 </a:t>
            </a:r>
            <a:r>
              <a:rPr lang="en-US" altLang="ko-KR" b="0" i="0" dirty="0">
                <a:solidFill>
                  <a:schemeClr val="tx2"/>
                </a:solidFill>
                <a:effectLst/>
                <a:latin typeface="Noto Sans KR"/>
              </a:rPr>
              <a:t>CSS </a:t>
            </a:r>
            <a:r>
              <a:rPr lang="ko-KR" altLang="en-US" b="0" i="0" dirty="0">
                <a:solidFill>
                  <a:schemeClr val="tx2"/>
                </a:solidFill>
                <a:effectLst/>
                <a:latin typeface="Noto Sans KR"/>
              </a:rPr>
              <a:t>코딩으로 관리자 패널</a:t>
            </a:r>
            <a:r>
              <a:rPr lang="en-US" altLang="ko-KR" b="0" i="0" dirty="0">
                <a:solidFill>
                  <a:schemeClr val="tx2"/>
                </a:solidFill>
                <a:effectLst/>
                <a:latin typeface="Noto Sans KR"/>
              </a:rPr>
              <a:t>, </a:t>
            </a:r>
            <a:r>
              <a:rPr lang="ko-KR" altLang="en-US" b="0" i="0" dirty="0">
                <a:solidFill>
                  <a:schemeClr val="tx2"/>
                </a:solidFill>
                <a:effectLst/>
                <a:latin typeface="Noto Sans KR"/>
              </a:rPr>
              <a:t>서식</a:t>
            </a:r>
            <a:r>
              <a:rPr lang="en-US" altLang="ko-KR" b="0" i="0" dirty="0">
                <a:solidFill>
                  <a:schemeClr val="tx2"/>
                </a:solidFill>
                <a:effectLst/>
                <a:latin typeface="Noto Sans KR"/>
              </a:rPr>
              <a:t>, </a:t>
            </a:r>
            <a:r>
              <a:rPr lang="ko-KR" altLang="en-US" b="0" i="0" dirty="0">
                <a:solidFill>
                  <a:schemeClr val="tx2"/>
                </a:solidFill>
                <a:effectLst/>
                <a:latin typeface="Noto Sans KR"/>
              </a:rPr>
              <a:t>대시보드 등의 소프트웨어를 사용자 정의할 수 있는 </a:t>
            </a:r>
            <a:r>
              <a:rPr lang="ko-KR" altLang="en-US" b="0" i="0" dirty="0" err="1">
                <a:solidFill>
                  <a:schemeClr val="tx2"/>
                </a:solidFill>
                <a:effectLst/>
                <a:latin typeface="Noto Sans KR"/>
              </a:rPr>
              <a:t>로우코드</a:t>
            </a:r>
            <a:r>
              <a:rPr lang="ko-KR" altLang="en-US" b="0" i="0" dirty="0">
                <a:solidFill>
                  <a:schemeClr val="tx2"/>
                </a:solidFill>
                <a:effectLst/>
                <a:latin typeface="Noto Sans KR"/>
              </a:rPr>
              <a:t> 프레임워크이다</a:t>
            </a:r>
            <a:r>
              <a:rPr lang="en-US" altLang="ko-KR" b="0" i="0" dirty="0">
                <a:solidFill>
                  <a:schemeClr val="tx2"/>
                </a:solidFill>
                <a:effectLst/>
                <a:latin typeface="Noto Sans KR"/>
              </a:rPr>
              <a:t>. </a:t>
            </a:r>
          </a:p>
          <a:p>
            <a:endParaRPr lang="en-US" altLang="ko-KR" dirty="0">
              <a:solidFill>
                <a:schemeClr val="tx2"/>
              </a:solidFill>
              <a:latin typeface="Noto Sans KR"/>
            </a:endParaRPr>
          </a:p>
          <a:p>
            <a:endParaRPr lang="en-US" altLang="ko-KR" b="0" i="0" dirty="0">
              <a:solidFill>
                <a:schemeClr val="tx2"/>
              </a:solidFill>
              <a:effectLst/>
              <a:latin typeface="Noto Sans KR"/>
            </a:endParaRPr>
          </a:p>
          <a:p>
            <a:r>
              <a:rPr lang="ko-KR" altLang="en-US" b="0" i="0" dirty="0">
                <a:solidFill>
                  <a:schemeClr val="tx2"/>
                </a:solidFill>
                <a:effectLst/>
                <a:latin typeface="Noto Sans KR"/>
              </a:rPr>
              <a:t>이 플랫폼은 미리 구축된 </a:t>
            </a:r>
            <a:r>
              <a:rPr lang="en-US" altLang="ko-KR" b="0" i="0" dirty="0">
                <a:solidFill>
                  <a:schemeClr val="tx2"/>
                </a:solidFill>
                <a:effectLst/>
                <a:latin typeface="Noto Sans KR"/>
              </a:rPr>
              <a:t>UI </a:t>
            </a:r>
            <a:r>
              <a:rPr lang="ko-KR" altLang="en-US" b="0" i="0" dirty="0">
                <a:solidFill>
                  <a:schemeClr val="tx2"/>
                </a:solidFill>
                <a:effectLst/>
                <a:latin typeface="Noto Sans KR"/>
              </a:rPr>
              <a:t>구성 요소와 재사용 가능 템플릿을 통해 프로젝트를 신속하게 시작하고 광범위한 </a:t>
            </a:r>
            <a:r>
              <a:rPr lang="en-US" altLang="ko-KR" b="0" i="0" dirty="0">
                <a:solidFill>
                  <a:schemeClr val="tx2"/>
                </a:solidFill>
                <a:effectLst/>
                <a:latin typeface="Noto Sans KR"/>
              </a:rPr>
              <a:t>API, </a:t>
            </a:r>
            <a:r>
              <a:rPr lang="ko-KR" altLang="en-US" b="0" i="0" dirty="0">
                <a:solidFill>
                  <a:schemeClr val="tx2"/>
                </a:solidFill>
                <a:effectLst/>
                <a:latin typeface="Noto Sans KR"/>
              </a:rPr>
              <a:t>데이터 소스</a:t>
            </a:r>
            <a:r>
              <a:rPr lang="en-US" altLang="ko-KR" b="0" i="0" dirty="0">
                <a:solidFill>
                  <a:schemeClr val="tx2"/>
                </a:solidFill>
                <a:effectLst/>
                <a:latin typeface="Noto Sans KR"/>
              </a:rPr>
              <a:t>, </a:t>
            </a:r>
            <a:r>
              <a:rPr lang="ko-KR" altLang="en-US" b="0" i="0" dirty="0">
                <a:solidFill>
                  <a:schemeClr val="tx2"/>
                </a:solidFill>
                <a:effectLst/>
                <a:latin typeface="Noto Sans KR"/>
              </a:rPr>
              <a:t>클라우드 서비스와 통합되며 클라우드 및 셀프 호스팅 배치 옵션을 지원한다</a:t>
            </a:r>
            <a:r>
              <a:rPr lang="en-US" altLang="ko-KR" b="0" i="0" dirty="0">
                <a:solidFill>
                  <a:schemeClr val="tx2"/>
                </a:solidFill>
                <a:effectLst/>
                <a:latin typeface="Noto Sans KR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83308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3B3E8C-D22E-9C12-85DD-AF1BF949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간단한 도서관 시나리오 실습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66E1624-DBC9-9DBE-EDD6-B01F83A724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ctr">
              <a:buAutoNum type="arabicPeriod"/>
            </a:pPr>
            <a:r>
              <a:rPr lang="ko-KR" altLang="en-US" dirty="0" err="1"/>
              <a:t>앱스미스</a:t>
            </a:r>
            <a:r>
              <a:rPr lang="ko-KR" altLang="en-US" dirty="0"/>
              <a:t> 로그인</a:t>
            </a:r>
            <a:endParaRPr lang="en-US" altLang="ko-KR" dirty="0"/>
          </a:p>
          <a:p>
            <a:pPr marL="457200" indent="-457200" algn="ctr">
              <a:buAutoNum type="arabicPeriod"/>
            </a:pPr>
            <a:r>
              <a:rPr lang="en-US" altLang="ko-KR" dirty="0"/>
              <a:t>Book table </a:t>
            </a:r>
            <a:r>
              <a:rPr lang="ko-KR" altLang="en-US" dirty="0"/>
              <a:t>페이지 만들기</a:t>
            </a:r>
            <a:r>
              <a:rPr lang="en-US" altLang="ko-KR" dirty="0"/>
              <a:t> </a:t>
            </a:r>
          </a:p>
          <a:p>
            <a:pPr marL="457200" indent="-457200" algn="ctr">
              <a:buAutoNum type="arabicPeriod"/>
            </a:pPr>
            <a:r>
              <a:rPr lang="en-US" altLang="ko-KR" dirty="0"/>
              <a:t>Book</a:t>
            </a:r>
            <a:r>
              <a:rPr lang="ko-KR" altLang="en-US" dirty="0"/>
              <a:t> 데이터 연동</a:t>
            </a:r>
            <a:endParaRPr lang="en-US" altLang="ko-KR" dirty="0"/>
          </a:p>
          <a:p>
            <a:pPr marL="457200" indent="-457200" algn="ctr">
              <a:buAutoNum type="arabicPeriod"/>
            </a:pPr>
            <a:r>
              <a:rPr lang="en-US" altLang="ko-KR" dirty="0"/>
              <a:t>User table </a:t>
            </a:r>
            <a:r>
              <a:rPr lang="ko-KR" altLang="en-US" dirty="0"/>
              <a:t>페이지 만들기</a:t>
            </a:r>
            <a:endParaRPr lang="en-US" altLang="ko-KR" dirty="0"/>
          </a:p>
          <a:p>
            <a:pPr marL="457200" indent="-457200" algn="ctr">
              <a:buAutoNum type="arabicPeriod"/>
            </a:pPr>
            <a:r>
              <a:rPr lang="en-US" altLang="ko-KR" dirty="0"/>
              <a:t>User</a:t>
            </a:r>
            <a:r>
              <a:rPr lang="ko-KR" altLang="en-US" dirty="0"/>
              <a:t> 데이터 연동</a:t>
            </a:r>
            <a:endParaRPr lang="en-US" altLang="ko-KR" dirty="0"/>
          </a:p>
          <a:p>
            <a:pPr marL="457200" indent="-457200" algn="ctr">
              <a:buAutoNum type="arabicPeriod"/>
            </a:pPr>
            <a:r>
              <a:rPr lang="ko-KR" altLang="en-US" dirty="0"/>
              <a:t>페이지 실행</a:t>
            </a:r>
            <a:endParaRPr lang="en-US" altLang="ko-KR" dirty="0"/>
          </a:p>
          <a:p>
            <a:pPr marL="457200" indent="-457200" algn="ctr">
              <a:buAutoNum type="arabicPeriod"/>
            </a:pPr>
            <a:r>
              <a:rPr lang="en-US" altLang="ko-KR" dirty="0"/>
              <a:t>User </a:t>
            </a:r>
            <a:r>
              <a:rPr lang="ko-KR" altLang="en-US" dirty="0"/>
              <a:t>데이터 수정해보기</a:t>
            </a:r>
            <a:endParaRPr lang="en-US" altLang="ko-KR" dirty="0"/>
          </a:p>
          <a:p>
            <a:pPr marL="457200" indent="-457200" algn="ctr">
              <a:buAutoNum type="arabicPeriod"/>
            </a:pPr>
            <a:r>
              <a:rPr lang="en-US" altLang="ko-KR" dirty="0"/>
              <a:t>Book </a:t>
            </a:r>
            <a:r>
              <a:rPr lang="ko-KR" altLang="en-US" dirty="0"/>
              <a:t>데이터 수정해보기</a:t>
            </a:r>
            <a:endParaRPr lang="en-US" altLang="ko-KR" dirty="0"/>
          </a:p>
          <a:p>
            <a:pPr marL="457200" indent="-457200" algn="ctr">
              <a:buAutoNum type="arabicPeriod"/>
            </a:pPr>
            <a:endParaRPr lang="en-US" altLang="ko-KR" dirty="0"/>
          </a:p>
          <a:p>
            <a:pPr lvl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9289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628650" y="558266"/>
            <a:ext cx="7886700" cy="40744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ko-KR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Tool Time (</a:t>
            </a:r>
            <a:r>
              <a:rPr lang="ko-KR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소프트웨어 툴 타임</a:t>
            </a:r>
            <a:r>
              <a:rPr lang="en-US" altLang="ko-KR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 algn="ctr">
              <a:buNone/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(CC-BY-NC 4.0) Ajou University</a:t>
            </a:r>
          </a:p>
          <a:p>
            <a:pPr marL="0" indent="0" algn="ctr">
              <a:buNone/>
            </a:pPr>
            <a:endParaRPr lang="en-US" altLang="ko-K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Visit “Software Tool Time” channel in YouTube :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https://www.youtube.com/c/SoftwareToolTime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altLang="ko-KR" sz="16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ko-KR" sz="1600" dirty="0">
              <a:solidFill>
                <a:schemeClr val="accent4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product names, trademarks, and/or company names are used solely for identification and belong to their respective owners.</a:t>
            </a: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“Software Tool Time” video is licensed to the public under a Creative Commons Attribution 4.0 License  (https://creativecommons.org/license/by/4.0/) </a:t>
            </a: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Twin </a:t>
            </a:r>
            <a:r>
              <a:rPr lang="en-US" altLang="ko-KR" sz="1500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Musicom’s</a:t>
            </a:r>
            <a:r>
              <a:rPr lang="ko-KR" altLang="en-US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African Drums (Sting) is licensed to the to the public under a Creative Commons Attribution 4.0 License (Artist: http://www.twinmusicom.org/)</a:t>
            </a:r>
          </a:p>
        </p:txBody>
      </p:sp>
      <p:pic>
        <p:nvPicPr>
          <p:cNvPr id="2050" name="Picture 2" descr="Creative Commons">
            <a:extLst>
              <a:ext uri="{FF2B5EF4-FFF2-40B4-BE49-F238E27FC236}">
                <a16:creationId xmlns:a16="http://schemas.microsoft.com/office/drawing/2014/main" id="{6AE06B9F-FD0B-4C77-AC7E-03A6408D6D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4632723"/>
            <a:ext cx="1159042" cy="28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그래픽 3">
            <a:extLst>
              <a:ext uri="{FF2B5EF4-FFF2-40B4-BE49-F238E27FC236}">
                <a16:creationId xmlns:a16="http://schemas.microsoft.com/office/drawing/2014/main" id="{948356DE-CE21-4391-8E51-CF1FEFD7FB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88758" y="268669"/>
            <a:ext cx="743671" cy="757836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6" name="African Drums (Sting) - Twin Musicom_6sec">
            <a:hlinkClick r:id="" action="ppaction://media"/>
            <a:extLst>
              <a:ext uri="{FF2B5EF4-FFF2-40B4-BE49-F238E27FC236}">
                <a16:creationId xmlns:a16="http://schemas.microsoft.com/office/drawing/2014/main" id="{B87ECA76-32A7-4267-9D4E-8F36C496823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24338" y="5532524"/>
            <a:ext cx="347662" cy="34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21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67FD49-CD4C-E222-0C49-99B102DD5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C1AD47-9AE2-C62C-A443-3CDB403E69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15B1B90-0073-13FD-4BE6-308A75953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373"/>
            <a:ext cx="9241766" cy="514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2414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PERSISTENCEDATA" val="MMPROD_UIPERSISTENCEDATA"/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2&quot;/&gt;&lt;property id=&quot;20307&quot; value=&quot;256&quot;/&gt;&lt;/object&gt;&lt;object type=&quot;3&quot; unique_id=&quot;10004&quot;&gt;&lt;property id=&quot;20148&quot; value=&quot;5&quot;/&gt;&lt;property id=&quot;20300&quot; value=&quot;Slide 6&quot;/&gt;&lt;property id=&quot;20307&quot; value=&quot;257&quot;/&gt;&lt;/object&gt;&lt;object type=&quot;3&quot; unique_id=&quot;10021&quot;&gt;&lt;property id=&quot;20148&quot; value=&quot;5&quot;/&gt;&lt;property id=&quot;20300&quot; value=&quot;Slide 3 - &amp;quot;Lecture : vi editor 초보편&amp;quot;&quot;/&gt;&lt;property id=&quot;20307&quot; value=&quot;258&quot;/&gt;&lt;/object&gt;&lt;object type=&quot;3&quot; unique_id=&quot;10047&quot;&gt;&lt;property id=&quot;20148&quot; value=&quot;5&quot;/&gt;&lt;property id=&quot;20300&quot; value=&quot;Slide 4 - &amp;quot;여기 부터 강의&amp;quot;&quot;/&gt;&lt;property id=&quot;20307&quot; value=&quot;260&quot;/&gt;&lt;/object&gt;&lt;object type=&quot;3&quot; unique_id=&quot;10048&quot;&gt;&lt;property id=&quot;20148&quot; value=&quot;5&quot;/&gt;&lt;property id=&quot;20300&quot; value=&quot;Slide 5 - &amp;quot;Lecture : vi editor 초보편&amp;quot;&quot;/&gt;&lt;property id=&quot;20307&quot; value=&quot;259&quot;/&gt;&lt;/object&gt;&lt;object type=&quot;3&quot; unique_id=&quot;10071&quot;&gt;&lt;property id=&quot;20148&quot; value=&quot;5&quot;/&gt;&lt;property id=&quot;20300&quot; value=&quot;Slide 1 - &amp;quot;Are you ready?&amp;quot;&quot;/&gt;&lt;property id=&quot;20307&quot; value=&quot;261&quot;/&gt;&lt;/object&gt;&lt;/object&gt;&lt;object type=&quot;8&quot; unique_id=&quot;1000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맑은 고딕"/>
        <a:cs typeface=""/>
      </a:majorFont>
      <a:minorFont>
        <a:latin typeface="Cambria"/>
        <a:ea typeface="맑은 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9783</TotalTime>
  <Words>273</Words>
  <Application>Microsoft Office PowerPoint</Application>
  <PresentationFormat>화면 슬라이드 쇼(16:9)</PresentationFormat>
  <Paragraphs>37</Paragraphs>
  <Slides>6</Slides>
  <Notes>5</Notes>
  <HiddenSlides>0</HiddenSlides>
  <MMClips>2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맑은 고딕</vt:lpstr>
      <vt:lpstr>AR HERMANN</vt:lpstr>
      <vt:lpstr>Noto Sans KR</vt:lpstr>
      <vt:lpstr>Cambria</vt:lpstr>
      <vt:lpstr>Arial</vt:lpstr>
      <vt:lpstr>Office Theme</vt:lpstr>
      <vt:lpstr>PowerPoint 프레젠테이션</vt:lpstr>
      <vt:lpstr>앱스미스 튜토리얼</vt:lpstr>
      <vt:lpstr>What is Appsmith?</vt:lpstr>
      <vt:lpstr>간단한 도서관 시나리오 실습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HyL</dc:creator>
  <cp:lastModifiedBy>김 현성</cp:lastModifiedBy>
  <cp:revision>112</cp:revision>
  <dcterms:created xsi:type="dcterms:W3CDTF">2017-03-17T07:48:16Z</dcterms:created>
  <dcterms:modified xsi:type="dcterms:W3CDTF">2023-06-22T15:14:19Z</dcterms:modified>
</cp:coreProperties>
</file>