
<file path=[Content_Types].xml><?xml version="1.0" encoding="utf-8"?>
<Types xmlns="http://schemas.openxmlformats.org/package/2006/content-types">
  <Default Extension="fntdata" ContentType="application/x-fontdata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3"/>
  </p:notesMasterIdLst>
  <p:sldIdLst>
    <p:sldId id="261" r:id="rId2"/>
    <p:sldId id="256" r:id="rId3"/>
    <p:sldId id="316" r:id="rId4"/>
    <p:sldId id="345" r:id="rId5"/>
    <p:sldId id="346" r:id="rId6"/>
    <p:sldId id="353" r:id="rId7"/>
    <p:sldId id="347" r:id="rId8"/>
    <p:sldId id="349" r:id="rId9"/>
    <p:sldId id="355" r:id="rId10"/>
    <p:sldId id="354" r:id="rId11"/>
    <p:sldId id="344" r:id="rId12"/>
  </p:sldIdLst>
  <p:sldSz cx="9144000" cy="5143500" type="screen16x9"/>
  <p:notesSz cx="6858000" cy="9144000"/>
  <p:embeddedFontLst>
    <p:embeddedFont>
      <p:font typeface="맑은 고딕" panose="020B0503020000020004" pitchFamily="34" charset="-127"/>
      <p:regular r:id="rId14"/>
      <p:bold r:id="rId15"/>
    </p:embeddedFont>
    <p:embeddedFont>
      <p:font typeface="AR HERMANN" panose="02000000000000000000" pitchFamily="2" charset="0"/>
      <p:regular r:id="rId16"/>
    </p:embeddedFont>
    <p:embeddedFont>
      <p:font typeface="Cambria" panose="02040503050406030204" pitchFamily="18" charset="0"/>
      <p:regular r:id="rId17"/>
      <p:bold r:id="rId18"/>
      <p:italic r:id="rId19"/>
      <p:boldItalic r:id="rId20"/>
    </p:embeddedFont>
  </p:embeddedFontLst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5" autoAdjust="0"/>
    <p:restoredTop sz="92923" autoAdjust="0"/>
  </p:normalViewPr>
  <p:slideViewPr>
    <p:cSldViewPr snapToGrid="0">
      <p:cViewPr varScale="1">
        <p:scale>
          <a:sx n="139" d="100"/>
          <a:sy n="139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21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8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0975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85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3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7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2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25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7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07168"/>
            <a:ext cx="7886700" cy="342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2022. 6. 23.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751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sv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redirect?event=video_description&amp;redir_token=QUFFLUhqbFMwQ2lyb18tODdLbmVGb0EwYzRTRENMbk1fZ3xBQ3Jtc0tuUzZXMXVkNU5aMkZiTHJUNXNhOHVzMDd1czZ2ZWF2VEhzbXhYc0xlZXBaMXh2VTBrLXlvb0lNN05jSXRKTlJYMEpiSE42WEVOTHN4S2YtTXpxdzNjU2d2V2hDdzVodmg0N1J4T2xPOTV1X2p6SmZKSQ&amp;q=https%3A%2F%2Ffuchsia.dev%2F&amp;v=AdYRASHRKwE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52437C-04F3-4742-88FA-75438542E8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Are you ready?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8445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7F7C58-9C47-A2E6-35C5-F7CE0C5A2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dirty="0">
                <a:latin typeface="+mn-lt"/>
                <a:ea typeface="+mn-ea"/>
              </a:rPr>
              <a:t>Flutter </a:t>
            </a:r>
            <a:b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    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38D4ECE-771E-E88B-2638-E81C24A58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39" y="1098619"/>
            <a:ext cx="2591270" cy="2571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7CB990-C74A-FC9B-45B8-60C88505A5FD}"/>
              </a:ext>
            </a:extLst>
          </p:cNvPr>
          <p:cNvSpPr txBox="1"/>
          <p:nvPr/>
        </p:nvSpPr>
        <p:spPr>
          <a:xfrm>
            <a:off x="1605383" y="4044881"/>
            <a:ext cx="6648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ore-KR" altLang="en-US" dirty="0"/>
              <a:t>https://github.com/ajou</a:t>
            </a:r>
            <a:r>
              <a:rPr lang="en-US" altLang="ko-Kore-KR" dirty="0"/>
              <a:t>-</a:t>
            </a:r>
            <a:r>
              <a:rPr lang="ko-Kore-KR" altLang="en-US" dirty="0"/>
              <a:t>math/growth_prediction</a:t>
            </a:r>
          </a:p>
        </p:txBody>
      </p:sp>
    </p:spTree>
    <p:extLst>
      <p:ext uri="{BB962C8B-B14F-4D97-AF65-F5344CB8AC3E}">
        <p14:creationId xmlns:p14="http://schemas.microsoft.com/office/powerpoint/2010/main" val="3801412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Tool Time (</a:t>
            </a:r>
            <a:r>
              <a:rPr lang="ko-KR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소프트웨어 툴 타임</a:t>
            </a: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(CC-BY-NC 4.0) Ki-Ung Yoon and Ajou University</a:t>
            </a:r>
          </a:p>
          <a:p>
            <a:pPr marL="0" indent="0" algn="ctr">
              <a:buNone/>
            </a:pP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Visit “Software Tool Time” channel in YouTube : </a:t>
            </a:r>
            <a: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http://goo.gl/remxrw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4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video was supported by the Khronos Group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Twin </a:t>
            </a:r>
            <a:r>
              <a:rPr lang="en-US" altLang="ko-KR" sz="15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Musicom’s</a:t>
            </a:r>
            <a:r>
              <a:rPr lang="ko-KR" altLang="en-US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 Drums (Sting) is licensed to the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B87ECA76-32A7-4267-9D4E-8F36C49682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9" y="1802313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80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9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2531412B-F6C5-4F12-9A19-53BF3016D2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9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05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What is Flutter?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en-US" altLang="ko-KR" sz="2000" dirty="0"/>
              <a:t>Tutor</a:t>
            </a:r>
          </a:p>
          <a:p>
            <a:pPr lvl="1"/>
            <a:r>
              <a:rPr lang="en-US" altLang="ko-KR" sz="1600" dirty="0"/>
              <a:t>Ki-Ung Yoon</a:t>
            </a:r>
            <a:br>
              <a:rPr lang="en-US" altLang="ko-KR" sz="1600" dirty="0"/>
            </a:br>
            <a:br>
              <a:rPr lang="en-US" altLang="ko-KR" sz="1600" dirty="0"/>
            </a:br>
            <a:endParaRPr lang="en-US" altLang="ko-KR" sz="1600" dirty="0"/>
          </a:p>
          <a:p>
            <a:r>
              <a:rPr lang="en-US" altLang="ko-KR" sz="2000" dirty="0"/>
              <a:t>Preparation</a:t>
            </a:r>
          </a:p>
          <a:p>
            <a:pPr lvl="1"/>
            <a:r>
              <a:rPr lang="en-US" altLang="ko-KR" sz="1700" dirty="0"/>
              <a:t>Download code in</a:t>
            </a:r>
            <a:br>
              <a:rPr lang="en-US" altLang="ko-KR" sz="1700" dirty="0"/>
            </a:br>
            <a:r>
              <a:rPr lang="en-US" sz="1600" dirty="0"/>
              <a:t>https://</a:t>
            </a:r>
            <a:r>
              <a:rPr lang="en-US" sz="1600" dirty="0" err="1"/>
              <a:t>git.ajou.ac.kr</a:t>
            </a:r>
            <a:r>
              <a:rPr lang="en-US" sz="1600" dirty="0"/>
              <a:t>/</a:t>
            </a:r>
            <a:r>
              <a:rPr lang="en-US" sz="1600" dirty="0" err="1"/>
              <a:t>yoonkiung</a:t>
            </a:r>
            <a:r>
              <a:rPr lang="en-US" sz="1600" dirty="0"/>
              <a:t>/</a:t>
            </a:r>
            <a:r>
              <a:rPr lang="en-US" sz="1600" dirty="0" err="1"/>
              <a:t>foss_final_project</a:t>
            </a:r>
            <a:r>
              <a:rPr lang="en-US" sz="1600" dirty="0"/>
              <a:t>/-/tree/main</a:t>
            </a: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900233C-C772-4D2D-9058-7AE680D04AC9}"/>
              </a:ext>
            </a:extLst>
          </p:cNvPr>
          <p:cNvSpPr/>
          <p:nvPr/>
        </p:nvSpPr>
        <p:spPr>
          <a:xfrm>
            <a:off x="634839" y="4763027"/>
            <a:ext cx="4148572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latinLnBrk="1">
              <a:lnSpc>
                <a:spcPct val="90000"/>
              </a:lnSpc>
              <a:spcBef>
                <a:spcPts val="750"/>
              </a:spcBef>
            </a:pPr>
            <a:r>
              <a:rPr lang="en-US" altLang="ko-KR" sz="1200" dirty="0">
                <a:solidFill>
                  <a:srgbClr val="FFC000"/>
                </a:solidFill>
              </a:rPr>
              <a:t>June 2022 / (CC-BY-NC 4.0) Ki-Ung Yoon and Ajou University</a:t>
            </a:r>
            <a:endParaRPr lang="en-US" altLang="ko-KR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0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id="{2DA3493A-E12C-316B-0923-21371B433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dirty="0">
                <a:latin typeface="+mn-lt"/>
                <a:ea typeface="+mn-ea"/>
              </a:rPr>
              <a:t>Flutter</a:t>
            </a:r>
            <a:b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    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pic>
        <p:nvPicPr>
          <p:cNvPr id="5" name="내용 개체 틀 6">
            <a:extLst>
              <a:ext uri="{FF2B5EF4-FFF2-40B4-BE49-F238E27FC236}">
                <a16:creationId xmlns:a16="http://schemas.microsoft.com/office/drawing/2014/main" id="{8E2E8545-9493-325E-144D-08967D5880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403" y="1098619"/>
            <a:ext cx="2527300" cy="1041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63A167-10F2-9603-7FE9-70FAADB39479}"/>
              </a:ext>
            </a:extLst>
          </p:cNvPr>
          <p:cNvSpPr txBox="1"/>
          <p:nvPr/>
        </p:nvSpPr>
        <p:spPr>
          <a:xfrm>
            <a:off x="807403" y="2520739"/>
            <a:ext cx="60708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dirty="0"/>
              <a:t>구글은 새로운 </a:t>
            </a:r>
            <a:r>
              <a:rPr kumimoji="1" lang="en-US" altLang="ko-KR" dirty="0"/>
              <a:t>OS</a:t>
            </a:r>
            <a:r>
              <a:rPr kumimoji="1" lang="ko-KR" altLang="en-US" dirty="0"/>
              <a:t>로 </a:t>
            </a:r>
            <a:r>
              <a:rPr kumimoji="1" lang="en-US" altLang="ko-KR" dirty="0"/>
              <a:t>Fuchsia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</a:t>
            </a:r>
            <a:r>
              <a:rPr kumimoji="1" lang="en-US" altLang="ko-KR" dirty="0"/>
              <a:t>2016</a:t>
            </a:r>
            <a:r>
              <a:rPr kumimoji="1" lang="ko-KR" altLang="en-US" dirty="0"/>
              <a:t>년 </a:t>
            </a:r>
            <a:r>
              <a:rPr kumimoji="1" lang="en-US" altLang="ko-KR" dirty="0"/>
              <a:t>git hub</a:t>
            </a:r>
            <a:r>
              <a:rPr kumimoji="1" lang="ko-KR" altLang="en-US" dirty="0"/>
              <a:t>에 발표</a:t>
            </a:r>
            <a:endParaRPr kumimoji="1" lang="en-US" altLang="ko-KR" dirty="0"/>
          </a:p>
          <a:p>
            <a:r>
              <a:rPr kumimoji="1" lang="en-US" altLang="ko-Kore-KR" dirty="0"/>
              <a:t>2017</a:t>
            </a:r>
            <a:r>
              <a:rPr kumimoji="1" lang="ko-Kore-KR" altLang="en-US" dirty="0"/>
              <a:t>년</a:t>
            </a:r>
            <a:r>
              <a:rPr kumimoji="1" lang="ko-KR" altLang="en-US" dirty="0"/>
              <a:t> </a:t>
            </a:r>
            <a:r>
              <a:rPr kumimoji="1" lang="en-US" altLang="ko-KR" dirty="0"/>
              <a:t>swift</a:t>
            </a:r>
            <a:r>
              <a:rPr kumimoji="1" lang="ko-KR" altLang="en-US" dirty="0"/>
              <a:t> 지원계획이 </a:t>
            </a:r>
            <a:r>
              <a:rPr kumimoji="1" lang="ko-KR" altLang="en-US" dirty="0" err="1"/>
              <a:t>밝혀짐</a:t>
            </a:r>
            <a:endParaRPr kumimoji="1" lang="en-US" altLang="ko-KR" dirty="0"/>
          </a:p>
          <a:p>
            <a:r>
              <a:rPr kumimoji="1" lang="en-US" altLang="ko-KR" dirty="0"/>
              <a:t>2018</a:t>
            </a:r>
            <a:r>
              <a:rPr kumimoji="1" lang="ko-KR" altLang="en-US" dirty="0"/>
              <a:t>년 </a:t>
            </a:r>
            <a:r>
              <a:rPr kumimoji="1" lang="ko-KR" altLang="en-US" dirty="0" err="1"/>
              <a:t>픽셀북을</a:t>
            </a:r>
            <a:r>
              <a:rPr kumimoji="1" lang="ko-KR" altLang="en-US" dirty="0"/>
              <a:t> 공식 </a:t>
            </a:r>
            <a:r>
              <a:rPr kumimoji="1" lang="en-US" altLang="ko-KR" dirty="0"/>
              <a:t>fuchsia </a:t>
            </a:r>
            <a:r>
              <a:rPr kumimoji="1" lang="ko-KR" altLang="en-US" dirty="0"/>
              <a:t>테스트 디바이스로 추가</a:t>
            </a:r>
            <a:endParaRPr kumimoji="1" lang="en-US" altLang="ko-KR" dirty="0"/>
          </a:p>
          <a:p>
            <a:r>
              <a:rPr kumimoji="1" lang="en-US" altLang="ko-KR" dirty="0"/>
              <a:t>2019</a:t>
            </a:r>
            <a:r>
              <a:rPr kumimoji="1" lang="ko-KR" altLang="en-US" dirty="0"/>
              <a:t>년 </a:t>
            </a:r>
            <a:r>
              <a:rPr kumimoji="1" lang="en-US" altLang="ko-KR" dirty="0"/>
              <a:t>1</a:t>
            </a:r>
            <a:r>
              <a:rPr kumimoji="1" lang="ko-KR" altLang="en-US" dirty="0"/>
              <a:t>월 안드로이드 앱 구동 가능성</a:t>
            </a:r>
            <a:endParaRPr kumimoji="1" lang="en-US" altLang="ko-KR" dirty="0"/>
          </a:p>
          <a:p>
            <a:r>
              <a:rPr kumimoji="1" lang="en-US" altLang="ko-KR" dirty="0"/>
              <a:t>2019</a:t>
            </a:r>
            <a:r>
              <a:rPr kumimoji="1" lang="ko-KR" altLang="en-US" dirty="0"/>
              <a:t>년 </a:t>
            </a:r>
            <a:r>
              <a:rPr kumimoji="1" lang="en-US" altLang="ko-KR" dirty="0"/>
              <a:t>fuchsia </a:t>
            </a:r>
            <a:r>
              <a:rPr kumimoji="1" lang="ko-KR" altLang="en-US" dirty="0"/>
              <a:t>홈페이지 오픈</a:t>
            </a:r>
            <a:endParaRPr kumimoji="1" lang="en-US" altLang="ko-KR" dirty="0"/>
          </a:p>
          <a:p>
            <a:endParaRPr kumimoji="1" lang="en-US" altLang="ko-KR" dirty="0"/>
          </a:p>
          <a:p>
            <a:r>
              <a:rPr lang="en" altLang="ko-Kore-KR" dirty="0">
                <a:hlinkClick r:id="rId3"/>
              </a:rPr>
              <a:t>https://fuchsia.dev</a:t>
            </a:r>
            <a:endParaRPr kumimoji="1" lang="en-US" altLang="ko-KR" dirty="0"/>
          </a:p>
          <a:p>
            <a:endParaRPr kumimoji="1" lang="en-US" altLang="ko-KR" dirty="0"/>
          </a:p>
          <a:p>
            <a:endParaRPr kumimoji="1"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79514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id="{04BAD104-0935-7E44-0A05-3D703457C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dirty="0">
                <a:latin typeface="+mn-lt"/>
                <a:ea typeface="+mn-ea"/>
              </a:rPr>
              <a:t>Flutter</a:t>
            </a:r>
            <a:b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    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pic>
        <p:nvPicPr>
          <p:cNvPr id="5" name="내용 개체 틀 6">
            <a:extLst>
              <a:ext uri="{FF2B5EF4-FFF2-40B4-BE49-F238E27FC236}">
                <a16:creationId xmlns:a16="http://schemas.microsoft.com/office/drawing/2014/main" id="{C1F38BF1-E8D6-D922-8376-506E7CD8F9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403" y="1098619"/>
            <a:ext cx="2527300" cy="1041400"/>
          </a:xfrm>
          <a:prstGeom prst="rect">
            <a:avLst/>
          </a:prstGeom>
        </p:spPr>
      </p:pic>
      <p:pic>
        <p:nvPicPr>
          <p:cNvPr id="6" name="그림 5" descr="텍스트이(가) 표시된 사진&#10;&#10;자동 생성된 설명">
            <a:extLst>
              <a:ext uri="{FF2B5EF4-FFF2-40B4-BE49-F238E27FC236}">
                <a16:creationId xmlns:a16="http://schemas.microsoft.com/office/drawing/2014/main" id="{5A0B45D9-B6EF-387E-202F-A1D1EC4F74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03" y="2299299"/>
            <a:ext cx="3221231" cy="20968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387752-27D6-15B4-4CC2-B343CE0061A1}"/>
              </a:ext>
            </a:extLst>
          </p:cNvPr>
          <p:cNvSpPr txBox="1"/>
          <p:nvPr/>
        </p:nvSpPr>
        <p:spPr>
          <a:xfrm>
            <a:off x="4060019" y="2312716"/>
            <a:ext cx="5083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ore-KR" dirty="0"/>
              <a:t>Flutter </a:t>
            </a:r>
            <a:r>
              <a:rPr kumimoji="1" lang="ko-Kore-KR" altLang="en-US" dirty="0"/>
              <a:t>한두개의</a:t>
            </a:r>
            <a:r>
              <a:rPr kumimoji="1" lang="ko-KR" altLang="en-US" dirty="0"/>
              <a:t> 플랫폼을 위한 것이 아니라 다양한 웹 플랫폼을 위한 </a:t>
            </a:r>
            <a:r>
              <a:rPr kumimoji="1" lang="en-US" altLang="ko-KR" dirty="0"/>
              <a:t>UI </a:t>
            </a:r>
            <a:r>
              <a:rPr kumimoji="1" lang="ko-KR" altLang="en-US" dirty="0" err="1"/>
              <a:t>툴킷이다</a:t>
            </a:r>
            <a:endParaRPr kumimoji="1" lang="ko-Kore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BB897E-4551-25BE-720D-AF2FCF94121E}"/>
              </a:ext>
            </a:extLst>
          </p:cNvPr>
          <p:cNvSpPr txBox="1"/>
          <p:nvPr/>
        </p:nvSpPr>
        <p:spPr>
          <a:xfrm>
            <a:off x="4117876" y="3227663"/>
            <a:ext cx="5083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R" altLang="en-US" dirty="0"/>
              <a:t>이 다양한 플랫폼에 </a:t>
            </a:r>
            <a:r>
              <a:rPr kumimoji="1" lang="en-US" altLang="ko-KR" dirty="0"/>
              <a:t>Window, Mac, </a:t>
            </a:r>
            <a:r>
              <a:rPr kumimoji="1" lang="en-US" altLang="ko-KR" dirty="0">
                <a:solidFill>
                  <a:srgbClr val="FF0000"/>
                </a:solidFill>
              </a:rPr>
              <a:t>Fuchsia</a:t>
            </a:r>
            <a:r>
              <a:rPr kumimoji="1" lang="en-US" altLang="ko-KR" dirty="0"/>
              <a:t> </a:t>
            </a:r>
            <a:r>
              <a:rPr kumimoji="1" lang="ko-KR" altLang="en-US" dirty="0" err="1"/>
              <a:t>를</a:t>
            </a:r>
            <a:endParaRPr kumimoji="1" lang="en-US" altLang="ko-KR" dirty="0"/>
          </a:p>
          <a:p>
            <a:r>
              <a:rPr kumimoji="1" lang="ko-KR" altLang="en-US" dirty="0"/>
              <a:t>포함시켰다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12941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CECE45-726F-1C04-97D5-709050F36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dirty="0">
                <a:latin typeface="+mn-lt"/>
                <a:ea typeface="+mn-ea"/>
              </a:rPr>
              <a:t>Flutter</a:t>
            </a:r>
            <a:b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    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16F53CB-C88D-F7F7-FB4D-AEF912089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39" y="1098619"/>
            <a:ext cx="2591270" cy="2571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E2F55D-AB43-8B47-D265-D731F30FA70C}"/>
              </a:ext>
            </a:extLst>
          </p:cNvPr>
          <p:cNvSpPr txBox="1"/>
          <p:nvPr/>
        </p:nvSpPr>
        <p:spPr>
          <a:xfrm>
            <a:off x="4030825" y="1287624"/>
            <a:ext cx="48145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ore-KR" dirty="0"/>
              <a:t>Flutter</a:t>
            </a:r>
            <a:r>
              <a:rPr kumimoji="1" lang="ko-KR" altLang="en-US" dirty="0"/>
              <a:t>은 구글이 만든 프레임워크</a:t>
            </a:r>
            <a:endParaRPr kumimoji="1" lang="en-US" altLang="ko-KR" dirty="0"/>
          </a:p>
          <a:p>
            <a:endParaRPr kumimoji="1" lang="en-US" altLang="ko-KR" dirty="0"/>
          </a:p>
          <a:p>
            <a:r>
              <a:rPr kumimoji="1" lang="ko-KR" altLang="en-US" dirty="0"/>
              <a:t>앱 </a:t>
            </a:r>
            <a:r>
              <a:rPr kumimoji="1" lang="en-US" altLang="ko-KR" dirty="0"/>
              <a:t>/</a:t>
            </a:r>
            <a:r>
              <a:rPr kumimoji="1" lang="ko-KR" altLang="en-US" dirty="0"/>
              <a:t> 웹을 만들기 위한 규칙이 제공되는 툴</a:t>
            </a:r>
            <a:endParaRPr kumimoji="1" lang="en-US" altLang="ko-KR" dirty="0"/>
          </a:p>
          <a:p>
            <a:endParaRPr kumimoji="1" lang="en-US" altLang="ko-Kore-KR" dirty="0"/>
          </a:p>
          <a:p>
            <a:r>
              <a:rPr kumimoji="1" lang="en-US" altLang="ko-Kore-KR" dirty="0"/>
              <a:t>Flutter </a:t>
            </a:r>
            <a:r>
              <a:rPr kumimoji="1" lang="ko-KR" altLang="en-US" dirty="0"/>
              <a:t>앱 개발을 위한 프로그래밍 언어로는</a:t>
            </a:r>
            <a:r>
              <a:rPr kumimoji="1" lang="en-US" altLang="ko-KR" dirty="0"/>
              <a:t> Dart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사용</a:t>
            </a:r>
            <a:endParaRPr kumimoji="1" lang="en-US" altLang="ko-Kore-KR" dirty="0"/>
          </a:p>
        </p:txBody>
      </p:sp>
    </p:spTree>
    <p:extLst>
      <p:ext uri="{BB962C8B-B14F-4D97-AF65-F5344CB8AC3E}">
        <p14:creationId xmlns:p14="http://schemas.microsoft.com/office/powerpoint/2010/main" val="2124744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id="{B30ABDF5-CEF1-A3B0-3972-5B84632F4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dirty="0">
                <a:latin typeface="+mn-lt"/>
                <a:ea typeface="+mn-ea"/>
              </a:rPr>
              <a:t>Flutter</a:t>
            </a:r>
            <a:b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    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A957858-CC62-8F35-D7BE-BF2CA4C54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39" y="1098619"/>
            <a:ext cx="2591270" cy="2571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3919ED-EFC9-EFF7-C3EE-CCB962F502AD}"/>
              </a:ext>
            </a:extLst>
          </p:cNvPr>
          <p:cNvSpPr txBox="1"/>
          <p:nvPr/>
        </p:nvSpPr>
        <p:spPr>
          <a:xfrm>
            <a:off x="4030825" y="1287624"/>
            <a:ext cx="48145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R" altLang="en-US" dirty="0"/>
              <a:t>안드로이드</a:t>
            </a:r>
            <a:r>
              <a:rPr kumimoji="1" lang="en-US" altLang="ko-KR" dirty="0"/>
              <a:t>,</a:t>
            </a:r>
            <a:r>
              <a:rPr kumimoji="1" lang="ko-KR" altLang="en-US" dirty="0"/>
              <a:t> </a:t>
            </a:r>
            <a:r>
              <a:rPr kumimoji="1" lang="en-US" altLang="ko-KR" dirty="0"/>
              <a:t>IOS </a:t>
            </a:r>
            <a:r>
              <a:rPr kumimoji="1" lang="ko-KR" altLang="en-US" dirty="0"/>
              <a:t>개발을 동시에 할 수 있는 크로스 플랫폼</a:t>
            </a:r>
            <a:endParaRPr kumimoji="1" lang="en-US" altLang="ko-KR" dirty="0"/>
          </a:p>
          <a:p>
            <a:endParaRPr kumimoji="1" lang="en-US" altLang="ko-Kore-KR" dirty="0"/>
          </a:p>
          <a:p>
            <a:r>
              <a:rPr kumimoji="1" lang="ko-KR" altLang="en-US" dirty="0"/>
              <a:t>인터페이스나 사용자 경험을 하나로 통일</a:t>
            </a:r>
            <a:endParaRPr kumimoji="1" lang="en-US" altLang="ko-KR" dirty="0"/>
          </a:p>
          <a:p>
            <a:r>
              <a:rPr kumimoji="1" lang="ko-KR" altLang="en-US" dirty="0"/>
              <a:t>네이티브 앱은 </a:t>
            </a:r>
            <a:r>
              <a:rPr kumimoji="1" lang="en-US" altLang="ko-KR" dirty="0"/>
              <a:t>OS</a:t>
            </a:r>
            <a:r>
              <a:rPr kumimoji="1" lang="ko-KR" altLang="en-US" dirty="0"/>
              <a:t>에 맞춰서 인터페이스가 재구성 되지만 </a:t>
            </a:r>
            <a:r>
              <a:rPr kumimoji="1" lang="en-US" altLang="ko-KR" dirty="0"/>
              <a:t>Flutter</a:t>
            </a:r>
            <a:r>
              <a:rPr kumimoji="1" lang="ko-KR" altLang="en-US" dirty="0"/>
              <a:t>는 이것이 자동</a:t>
            </a:r>
            <a:endParaRPr kumimoji="1" lang="en-US" altLang="ko-Kore-KR" dirty="0"/>
          </a:p>
          <a:p>
            <a:endParaRPr kumimoji="1" lang="en-US" altLang="ko-Kore-KR" dirty="0"/>
          </a:p>
          <a:p>
            <a:r>
              <a:rPr kumimoji="1" lang="en-US" altLang="ko-Kore-KR" dirty="0"/>
              <a:t>Flutter</a:t>
            </a:r>
            <a:r>
              <a:rPr kumimoji="1" lang="ko-KR" altLang="en-US" dirty="0"/>
              <a:t>로 만든 앱이 </a:t>
            </a:r>
            <a:r>
              <a:rPr kumimoji="1" lang="en-US" altLang="ko-KR" dirty="0"/>
              <a:t>Fuchsia</a:t>
            </a:r>
            <a:r>
              <a:rPr kumimoji="1" lang="ko-KR" altLang="en-US" dirty="0"/>
              <a:t>에 어떠한 수정 없이 구동됨</a:t>
            </a:r>
            <a:endParaRPr kumimoji="1" lang="en-US" altLang="ko-KR" dirty="0"/>
          </a:p>
          <a:p>
            <a:endParaRPr kumimoji="1" lang="en-US" altLang="ko-Kore-KR" dirty="0"/>
          </a:p>
        </p:txBody>
      </p:sp>
    </p:spTree>
    <p:extLst>
      <p:ext uri="{BB962C8B-B14F-4D97-AF65-F5344CB8AC3E}">
        <p14:creationId xmlns:p14="http://schemas.microsoft.com/office/powerpoint/2010/main" val="1947576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7F7C58-9C47-A2E6-35C5-F7CE0C5A2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dirty="0">
                <a:latin typeface="+mn-lt"/>
                <a:ea typeface="+mn-ea"/>
              </a:rPr>
              <a:t>Flutter install</a:t>
            </a:r>
            <a:b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    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38D4ECE-771E-E88B-2638-E81C24A58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39" y="1098619"/>
            <a:ext cx="2591270" cy="2571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8E0173-6478-591E-EC84-6B3059AA33B0}"/>
              </a:ext>
            </a:extLst>
          </p:cNvPr>
          <p:cNvSpPr txBox="1"/>
          <p:nvPr/>
        </p:nvSpPr>
        <p:spPr>
          <a:xfrm>
            <a:off x="3886568" y="183049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ore-KR" dirty="0"/>
              <a:t>$</a:t>
            </a:r>
            <a:r>
              <a:rPr kumimoji="1" lang="ko-KR" altLang="en-US" dirty="0"/>
              <a:t> </a:t>
            </a:r>
            <a:r>
              <a:rPr kumimoji="1" lang="en-US" altLang="ko-KR" dirty="0"/>
              <a:t>flutter doctor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474215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텍스트이(가) 표시된 사진&#10;&#10;자동 생성된 설명">
            <a:extLst>
              <a:ext uri="{FF2B5EF4-FFF2-40B4-BE49-F238E27FC236}">
                <a16:creationId xmlns:a16="http://schemas.microsoft.com/office/drawing/2014/main" id="{FD591C03-6579-1877-DBC7-B67FD39DA2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44" y="1206500"/>
            <a:ext cx="6538312" cy="3425825"/>
          </a:xfrm>
        </p:spPr>
      </p:pic>
    </p:spTree>
    <p:extLst>
      <p:ext uri="{BB962C8B-B14F-4D97-AF65-F5344CB8AC3E}">
        <p14:creationId xmlns:p14="http://schemas.microsoft.com/office/powerpoint/2010/main" val="30912686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맑은 고딕"/>
        <a:cs typeface=""/>
      </a:majorFont>
      <a:minorFont>
        <a:latin typeface="Cambria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9422</TotalTime>
  <Words>347</Words>
  <Application>Microsoft Macintosh PowerPoint</Application>
  <PresentationFormat>화면 슬라이드 쇼(16:9)</PresentationFormat>
  <Paragraphs>51</Paragraphs>
  <Slides>11</Slides>
  <Notes>5</Notes>
  <HiddenSlides>0</HiddenSlides>
  <MMClips>2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6" baseType="lpstr">
      <vt:lpstr>AR HERMANN</vt:lpstr>
      <vt:lpstr>Arial</vt:lpstr>
      <vt:lpstr>맑은 고딕</vt:lpstr>
      <vt:lpstr>Cambria</vt:lpstr>
      <vt:lpstr>Office Theme</vt:lpstr>
      <vt:lpstr>Are you ready?</vt:lpstr>
      <vt:lpstr>PowerPoint 프레젠테이션</vt:lpstr>
      <vt:lpstr>What is Flutter?</vt:lpstr>
      <vt:lpstr>Flutter      </vt:lpstr>
      <vt:lpstr>Flutter      </vt:lpstr>
      <vt:lpstr>Flutter      </vt:lpstr>
      <vt:lpstr>Flutter      </vt:lpstr>
      <vt:lpstr>Flutter install      </vt:lpstr>
      <vt:lpstr>PowerPoint 프레젠테이션</vt:lpstr>
      <vt:lpstr>Flutter       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윤 기웅</cp:lastModifiedBy>
  <cp:revision>103</cp:revision>
  <dcterms:created xsi:type="dcterms:W3CDTF">2017-03-17T07:48:16Z</dcterms:created>
  <dcterms:modified xsi:type="dcterms:W3CDTF">2022-06-23T05:41:08Z</dcterms:modified>
</cp:coreProperties>
</file>